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824" r:id="rId1"/>
    <p:sldMasterId id="2147483841" r:id="rId2"/>
    <p:sldMasterId id="2147483858" r:id="rId3"/>
    <p:sldMasterId id="2147483906" r:id="rId4"/>
    <p:sldMasterId id="2147483932" r:id="rId5"/>
    <p:sldMasterId id="2147483945" r:id="rId6"/>
    <p:sldMasterId id="2147483957" r:id="rId7"/>
    <p:sldMasterId id="2147483969" r:id="rId8"/>
    <p:sldMasterId id="2147483986" r:id="rId9"/>
    <p:sldMasterId id="2147484004" r:id="rId10"/>
  </p:sldMasterIdLst>
  <p:notesMasterIdLst>
    <p:notesMasterId r:id="rId32"/>
  </p:notesMasterIdLst>
  <p:sldIdLst>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Lst>
  <p:sldSz cx="13004800" cy="9753600"/>
  <p:notesSz cx="6858000" cy="9144000"/>
  <p:defaultTextStyle>
    <a:defPPr>
      <a:defRPr lang="en-US"/>
    </a:defPPr>
    <a:lvl1pPr algn="ctr" defTabSz="583692"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1pPr>
    <a:lvl2pPr marL="228402" indent="228402" algn="ctr" defTabSz="583692"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2pPr>
    <a:lvl3pPr marL="456799" indent="456799" algn="ctr" defTabSz="583692"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3pPr>
    <a:lvl4pPr marL="685202" indent="685202" algn="ctr" defTabSz="583692"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4pPr>
    <a:lvl5pPr marL="913603" indent="913603" algn="ctr" defTabSz="583692" rtl="0" fontAlgn="base" hangingPunct="0">
      <a:spcBef>
        <a:spcPct val="0"/>
      </a:spcBef>
      <a:spcAft>
        <a:spcPct val="0"/>
      </a:spcAft>
      <a:defRPr sz="3600" kern="1200">
        <a:solidFill>
          <a:srgbClr val="000000"/>
        </a:solidFill>
        <a:latin typeface="Helvetica Light" charset="0"/>
        <a:ea typeface="MS PGothic" pitchFamily="34" charset="-128"/>
        <a:cs typeface="+mn-cs"/>
        <a:sym typeface="Helvetica Light" charset="0"/>
      </a:defRPr>
    </a:lvl5pPr>
    <a:lvl6pPr marL="2284011" algn="l" defTabSz="913603" rtl="0" eaLnBrk="1" latinLnBrk="0" hangingPunct="1">
      <a:defRPr sz="3600" kern="1200">
        <a:solidFill>
          <a:srgbClr val="000000"/>
        </a:solidFill>
        <a:latin typeface="Helvetica Light" charset="0"/>
        <a:ea typeface="MS PGothic" pitchFamily="34" charset="-128"/>
        <a:cs typeface="+mn-cs"/>
        <a:sym typeface="Helvetica Light" charset="0"/>
      </a:defRPr>
    </a:lvl6pPr>
    <a:lvl7pPr marL="2740813" algn="l" defTabSz="913603" rtl="0" eaLnBrk="1" latinLnBrk="0" hangingPunct="1">
      <a:defRPr sz="3600" kern="1200">
        <a:solidFill>
          <a:srgbClr val="000000"/>
        </a:solidFill>
        <a:latin typeface="Helvetica Light" charset="0"/>
        <a:ea typeface="MS PGothic" pitchFamily="34" charset="-128"/>
        <a:cs typeface="+mn-cs"/>
        <a:sym typeface="Helvetica Light" charset="0"/>
      </a:defRPr>
    </a:lvl7pPr>
    <a:lvl8pPr marL="3197619" algn="l" defTabSz="913603" rtl="0" eaLnBrk="1" latinLnBrk="0" hangingPunct="1">
      <a:defRPr sz="3600" kern="1200">
        <a:solidFill>
          <a:srgbClr val="000000"/>
        </a:solidFill>
        <a:latin typeface="Helvetica Light" charset="0"/>
        <a:ea typeface="MS PGothic" pitchFamily="34" charset="-128"/>
        <a:cs typeface="+mn-cs"/>
        <a:sym typeface="Helvetica Light" charset="0"/>
      </a:defRPr>
    </a:lvl8pPr>
    <a:lvl9pPr marL="3654420" algn="l" defTabSz="913603" rtl="0" eaLnBrk="1" latinLnBrk="0" hangingPunct="1">
      <a:defRPr sz="3600" kern="1200">
        <a:solidFill>
          <a:srgbClr val="000000"/>
        </a:solidFill>
        <a:latin typeface="Helvetica Light" charset="0"/>
        <a:ea typeface="MS PGothic" pitchFamily="34" charset="-128"/>
        <a:cs typeface="+mn-cs"/>
        <a:sym typeface="Helvetica Light" charset="0"/>
      </a:defRPr>
    </a:lvl9pPr>
  </p:defaultTextStyle>
  <p:modifyVerifier cryptProviderType="rsaFull" cryptAlgorithmClass="hash" cryptAlgorithmType="typeAny" cryptAlgorithmSid="4" spinCount="100000" saltData="Qy7Jvfec5fD+nswj2rGxwA==" hashData="QcDNXolQLvS/Hli9KcvwGjHd8/w="/>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7E2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87" autoAdjust="0"/>
  </p:normalViewPr>
  <p:slideViewPr>
    <p:cSldViewPr>
      <p:cViewPr>
        <p:scale>
          <a:sx n="65" d="100"/>
          <a:sy n="65" d="100"/>
        </p:scale>
        <p:origin x="-852" y="-72"/>
      </p:cViewPr>
      <p:guideLst>
        <p:guide orient="horz" pos="3072"/>
        <p:guide pos="4096"/>
      </p:guideLst>
    </p:cSldViewPr>
  </p:slideViewPr>
  <p:notesTextViewPr>
    <p:cViewPr>
      <p:scale>
        <a:sx n="50" d="100"/>
        <a:sy n="5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0145D-8B41-F249-9DFE-194FF6FEA585}" type="doc">
      <dgm:prSet loTypeId="urn:microsoft.com/office/officeart/2005/8/layout/hList7#1" loCatId="" qsTypeId="urn:microsoft.com/office/officeart/2005/8/quickstyle/simple1" qsCatId="simple" csTypeId="urn:microsoft.com/office/officeart/2005/8/colors/colorful1#1" csCatId="colorful" phldr="1"/>
      <dgm:spPr/>
    </dgm:pt>
    <dgm:pt modelId="{4423F44E-BA35-BD4B-A166-0A6B3A9E081D}">
      <dgm:prSet phldrT="[Text]" custT="1"/>
      <dgm:spPr/>
      <dgm:t>
        <a:bodyPr/>
        <a:lstStyle/>
        <a:p>
          <a:pPr algn="ctr"/>
          <a:r>
            <a:rPr lang="zh-TW" altLang="en-US" sz="3000" dirty="0" smtClean="0">
              <a:latin typeface="Calibri" panose="020F0502020204030204" pitchFamily="34" charset="0"/>
              <a:ea typeface="華康儷中黑" panose="020B0509000000000000" pitchFamily="49" charset="-120"/>
            </a:rPr>
            <a:t>產品</a:t>
          </a:r>
          <a:endParaRPr lang="en-US" sz="3000" dirty="0" smtClean="0">
            <a:latin typeface="Calibri" panose="020F0502020204030204" pitchFamily="34" charset="0"/>
            <a:ea typeface="華康儷中黑" panose="020B0509000000000000" pitchFamily="49" charset="-120"/>
          </a:endParaRPr>
        </a:p>
        <a:p>
          <a:pPr algn="ctr"/>
          <a:r>
            <a:rPr lang="en-US" sz="3000" dirty="0" smtClean="0">
              <a:latin typeface="Calibri" panose="020F0502020204030204" pitchFamily="34" charset="0"/>
              <a:ea typeface="華康儷中黑" panose="020B0509000000000000" pitchFamily="49" charset="-120"/>
            </a:rPr>
            <a:t>The Product</a:t>
          </a:r>
        </a:p>
      </dgm:t>
    </dgm:pt>
    <dgm:pt modelId="{B63D3214-690D-7841-B1F3-B1290C369955}" type="parTrans" cxnId="{AC6A4471-B0EF-B64D-B89F-653630BD0E5F}">
      <dgm:prSet/>
      <dgm:spPr/>
      <dgm:t>
        <a:bodyPr/>
        <a:lstStyle/>
        <a:p>
          <a:endParaRPr lang="en-US"/>
        </a:p>
      </dgm:t>
    </dgm:pt>
    <dgm:pt modelId="{F2BA2226-C921-0240-B25B-15D8D748300C}" type="sibTrans" cxnId="{AC6A4471-B0EF-B64D-B89F-653630BD0E5F}">
      <dgm:prSet/>
      <dgm:spPr/>
      <dgm:t>
        <a:bodyPr/>
        <a:lstStyle/>
        <a:p>
          <a:endParaRPr lang="en-US"/>
        </a:p>
      </dgm:t>
    </dgm:pt>
    <dgm:pt modelId="{2BF73641-E571-5047-9F92-3A9A39349375}">
      <dgm:prSet phldrT="[Text]" custT="1"/>
      <dgm:spPr/>
      <dgm:t>
        <a:bodyPr/>
        <a:lstStyle/>
        <a:p>
          <a:r>
            <a:rPr lang="zh-TW" altLang="en-US" sz="3000" dirty="0" smtClean="0">
              <a:latin typeface="Calibri" panose="020F0502020204030204" pitchFamily="34" charset="0"/>
              <a:ea typeface="華康儷中黑" panose="020B0509000000000000" pitchFamily="49" charset="-120"/>
            </a:rPr>
            <a:t>潛力</a:t>
          </a:r>
          <a:endParaRPr lang="en-US" altLang="zh-TW" sz="3000" dirty="0" smtClean="0">
            <a:latin typeface="Calibri" panose="020F0502020204030204" pitchFamily="34" charset="0"/>
            <a:ea typeface="華康儷中黑" panose="020B0509000000000000" pitchFamily="49" charset="-120"/>
          </a:endParaRPr>
        </a:p>
        <a:p>
          <a:r>
            <a:rPr lang="en-US" sz="3000" dirty="0" smtClean="0">
              <a:latin typeface="Calibri" panose="020F0502020204030204" pitchFamily="34" charset="0"/>
              <a:ea typeface="華康儷中黑" panose="020B0509000000000000" pitchFamily="49" charset="-120"/>
            </a:rPr>
            <a:t>The Potential</a:t>
          </a:r>
          <a:endParaRPr lang="en-US" sz="3000" dirty="0">
            <a:latin typeface="Calibri" panose="020F0502020204030204" pitchFamily="34" charset="0"/>
            <a:ea typeface="華康儷中黑" panose="020B0509000000000000" pitchFamily="49" charset="-120"/>
          </a:endParaRPr>
        </a:p>
      </dgm:t>
    </dgm:pt>
    <dgm:pt modelId="{628A8939-55E6-9745-89CA-FD8DB5AF4C2A}" type="parTrans" cxnId="{350F1F24-175C-2F4A-BCA2-1B63A55783EC}">
      <dgm:prSet/>
      <dgm:spPr/>
      <dgm:t>
        <a:bodyPr/>
        <a:lstStyle/>
        <a:p>
          <a:endParaRPr lang="en-US"/>
        </a:p>
      </dgm:t>
    </dgm:pt>
    <dgm:pt modelId="{061A8488-B61A-4447-95E0-4BA519AB2136}" type="sibTrans" cxnId="{350F1F24-175C-2F4A-BCA2-1B63A55783EC}">
      <dgm:prSet/>
      <dgm:spPr/>
      <dgm:t>
        <a:bodyPr/>
        <a:lstStyle/>
        <a:p>
          <a:endParaRPr lang="en-US"/>
        </a:p>
      </dgm:t>
    </dgm:pt>
    <dgm:pt modelId="{138AA271-119B-0E41-8428-BFA978049E28}">
      <dgm:prSet phldrT="[Text]" custT="1"/>
      <dgm:spPr/>
      <dgm:t>
        <a:bodyPr/>
        <a:lstStyle/>
        <a:p>
          <a:r>
            <a:rPr lang="zh-TW" altLang="en-US" sz="3000" dirty="0" smtClean="0">
              <a:latin typeface="Calibri" panose="020F0502020204030204" pitchFamily="34" charset="0"/>
              <a:ea typeface="華康儷中黑" panose="020B0509000000000000" pitchFamily="49" charset="-120"/>
            </a:rPr>
            <a:t>夥伴關係</a:t>
          </a:r>
          <a:endParaRPr lang="en-US" sz="3000" dirty="0" smtClean="0">
            <a:latin typeface="Calibri" panose="020F0502020204030204" pitchFamily="34" charset="0"/>
            <a:ea typeface="華康儷中黑" panose="020B0509000000000000" pitchFamily="49" charset="-120"/>
          </a:endParaRPr>
        </a:p>
        <a:p>
          <a:r>
            <a:rPr lang="en-US" sz="2600" dirty="0" smtClean="0">
              <a:latin typeface="Calibri" panose="020F0502020204030204" pitchFamily="34" charset="0"/>
              <a:ea typeface="華康儷中黑" panose="020B0509000000000000" pitchFamily="49" charset="-120"/>
            </a:rPr>
            <a:t>The Partnership</a:t>
          </a:r>
          <a:endParaRPr lang="en-US" sz="2600" dirty="0">
            <a:latin typeface="Calibri" panose="020F0502020204030204" pitchFamily="34" charset="0"/>
            <a:ea typeface="華康儷中黑" panose="020B0509000000000000" pitchFamily="49" charset="-120"/>
          </a:endParaRPr>
        </a:p>
      </dgm:t>
    </dgm:pt>
    <dgm:pt modelId="{1B2DB5AE-A044-DA47-9A73-A346813A862F}" type="parTrans" cxnId="{D18FEDBF-C588-B448-959F-171378720B70}">
      <dgm:prSet/>
      <dgm:spPr/>
      <dgm:t>
        <a:bodyPr/>
        <a:lstStyle/>
        <a:p>
          <a:endParaRPr lang="en-US"/>
        </a:p>
      </dgm:t>
    </dgm:pt>
    <dgm:pt modelId="{E0C93A4E-0A25-5641-A50B-326E2B9F4112}" type="sibTrans" cxnId="{D18FEDBF-C588-B448-959F-171378720B70}">
      <dgm:prSet/>
      <dgm:spPr/>
      <dgm:t>
        <a:bodyPr/>
        <a:lstStyle/>
        <a:p>
          <a:endParaRPr lang="en-US"/>
        </a:p>
      </dgm:t>
    </dgm:pt>
    <dgm:pt modelId="{E48CD72D-2F89-E546-AEDD-E54C7A2F1144}" type="pres">
      <dgm:prSet presAssocID="{A030145D-8B41-F249-9DFE-194FF6FEA585}" presName="Name0" presStyleCnt="0">
        <dgm:presLayoutVars>
          <dgm:dir/>
          <dgm:resizeHandles val="exact"/>
        </dgm:presLayoutVars>
      </dgm:prSet>
      <dgm:spPr/>
    </dgm:pt>
    <dgm:pt modelId="{E46500A2-5A30-DC4D-838C-3F9B199721CC}" type="pres">
      <dgm:prSet presAssocID="{A030145D-8B41-F249-9DFE-194FF6FEA585}" presName="fgShape" presStyleLbl="fgShp" presStyleIdx="0" presStyleCnt="1"/>
      <dgm:spPr/>
    </dgm:pt>
    <dgm:pt modelId="{78B607A4-B2BB-7844-B6EC-B2742812709D}" type="pres">
      <dgm:prSet presAssocID="{A030145D-8B41-F249-9DFE-194FF6FEA585}" presName="linComp" presStyleCnt="0"/>
      <dgm:spPr/>
    </dgm:pt>
    <dgm:pt modelId="{2DEB8BB7-C6B0-A546-B30E-FF90FD5FB614}" type="pres">
      <dgm:prSet presAssocID="{4423F44E-BA35-BD4B-A166-0A6B3A9E081D}" presName="compNode" presStyleCnt="0"/>
      <dgm:spPr/>
    </dgm:pt>
    <dgm:pt modelId="{625E04B1-783A-004F-B4E7-9DBA9FE6A77C}" type="pres">
      <dgm:prSet presAssocID="{4423F44E-BA35-BD4B-A166-0A6B3A9E081D}" presName="bkgdShape" presStyleLbl="node1" presStyleIdx="0" presStyleCnt="3"/>
      <dgm:spPr/>
      <dgm:t>
        <a:bodyPr/>
        <a:lstStyle/>
        <a:p>
          <a:endParaRPr lang="en-US"/>
        </a:p>
      </dgm:t>
    </dgm:pt>
    <dgm:pt modelId="{36A0DCEE-2712-7543-A2BB-F5EA2883130C}" type="pres">
      <dgm:prSet presAssocID="{4423F44E-BA35-BD4B-A166-0A6B3A9E081D}" presName="nodeTx" presStyleLbl="node1" presStyleIdx="0" presStyleCnt="3">
        <dgm:presLayoutVars>
          <dgm:bulletEnabled val="1"/>
        </dgm:presLayoutVars>
      </dgm:prSet>
      <dgm:spPr/>
      <dgm:t>
        <a:bodyPr/>
        <a:lstStyle/>
        <a:p>
          <a:endParaRPr lang="en-US"/>
        </a:p>
      </dgm:t>
    </dgm:pt>
    <dgm:pt modelId="{9934141C-5965-4840-8B38-A8BAF7035696}" type="pres">
      <dgm:prSet presAssocID="{4423F44E-BA35-BD4B-A166-0A6B3A9E081D}" presName="invisiNode" presStyleLbl="node1" presStyleIdx="0" presStyleCnt="3"/>
      <dgm:spPr/>
    </dgm:pt>
    <dgm:pt modelId="{97A51C1E-A5DF-1249-8B8A-413BEFAE04A7}" type="pres">
      <dgm:prSet presAssocID="{4423F44E-BA35-BD4B-A166-0A6B3A9E081D}" presName="imagNode"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FC18E4EF-5E35-6247-B63D-8CE2667C0A6B}" type="pres">
      <dgm:prSet presAssocID="{F2BA2226-C921-0240-B25B-15D8D748300C}" presName="sibTrans" presStyleLbl="sibTrans2D1" presStyleIdx="0" presStyleCnt="0"/>
      <dgm:spPr/>
      <dgm:t>
        <a:bodyPr/>
        <a:lstStyle/>
        <a:p>
          <a:endParaRPr lang="en-US"/>
        </a:p>
      </dgm:t>
    </dgm:pt>
    <dgm:pt modelId="{02BFF2E3-C43F-E742-8199-D93BF64B6E76}" type="pres">
      <dgm:prSet presAssocID="{2BF73641-E571-5047-9F92-3A9A39349375}" presName="compNode" presStyleCnt="0"/>
      <dgm:spPr/>
    </dgm:pt>
    <dgm:pt modelId="{CCDB26C5-9807-184D-9C32-E32048C81CE1}" type="pres">
      <dgm:prSet presAssocID="{2BF73641-E571-5047-9F92-3A9A39349375}" presName="bkgdShape" presStyleLbl="node1" presStyleIdx="1" presStyleCnt="3"/>
      <dgm:spPr/>
      <dgm:t>
        <a:bodyPr/>
        <a:lstStyle/>
        <a:p>
          <a:endParaRPr lang="en-US"/>
        </a:p>
      </dgm:t>
    </dgm:pt>
    <dgm:pt modelId="{D3A502F7-A6D3-4E48-8B94-B592B3D49ED4}" type="pres">
      <dgm:prSet presAssocID="{2BF73641-E571-5047-9F92-3A9A39349375}" presName="nodeTx" presStyleLbl="node1" presStyleIdx="1" presStyleCnt="3">
        <dgm:presLayoutVars>
          <dgm:bulletEnabled val="1"/>
        </dgm:presLayoutVars>
      </dgm:prSet>
      <dgm:spPr/>
      <dgm:t>
        <a:bodyPr/>
        <a:lstStyle/>
        <a:p>
          <a:endParaRPr lang="en-US"/>
        </a:p>
      </dgm:t>
    </dgm:pt>
    <dgm:pt modelId="{11C6F33F-164D-CF4A-B6D7-C6616BD29768}" type="pres">
      <dgm:prSet presAssocID="{2BF73641-E571-5047-9F92-3A9A39349375}" presName="invisiNode" presStyleLbl="node1" presStyleIdx="1" presStyleCnt="3"/>
      <dgm:spPr/>
    </dgm:pt>
    <dgm:pt modelId="{170FDFC2-1347-9A4A-B1FB-C7B83EEA780D}" type="pres">
      <dgm:prSet presAssocID="{2BF73641-E571-5047-9F92-3A9A39349375}"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t>
        <a:bodyPr/>
        <a:lstStyle/>
        <a:p>
          <a:endParaRPr lang="en-US"/>
        </a:p>
      </dgm:t>
    </dgm:pt>
    <dgm:pt modelId="{C82EDCE2-6ED5-EB4E-ACC7-5F9B683129A3}" type="pres">
      <dgm:prSet presAssocID="{061A8488-B61A-4447-95E0-4BA519AB2136}" presName="sibTrans" presStyleLbl="sibTrans2D1" presStyleIdx="0" presStyleCnt="0"/>
      <dgm:spPr/>
      <dgm:t>
        <a:bodyPr/>
        <a:lstStyle/>
        <a:p>
          <a:endParaRPr lang="en-US"/>
        </a:p>
      </dgm:t>
    </dgm:pt>
    <dgm:pt modelId="{0E647012-03CB-034C-9C75-4BF4ED970303}" type="pres">
      <dgm:prSet presAssocID="{138AA271-119B-0E41-8428-BFA978049E28}" presName="compNode" presStyleCnt="0"/>
      <dgm:spPr/>
    </dgm:pt>
    <dgm:pt modelId="{FD1B4BF3-4E5C-524B-86AF-9679C319CB61}" type="pres">
      <dgm:prSet presAssocID="{138AA271-119B-0E41-8428-BFA978049E28}" presName="bkgdShape" presStyleLbl="node1" presStyleIdx="2" presStyleCnt="3"/>
      <dgm:spPr/>
      <dgm:t>
        <a:bodyPr/>
        <a:lstStyle/>
        <a:p>
          <a:endParaRPr lang="en-US"/>
        </a:p>
      </dgm:t>
    </dgm:pt>
    <dgm:pt modelId="{2E4DEFCA-13EC-364E-B46B-234B7676DBB8}" type="pres">
      <dgm:prSet presAssocID="{138AA271-119B-0E41-8428-BFA978049E28}" presName="nodeTx" presStyleLbl="node1" presStyleIdx="2" presStyleCnt="3">
        <dgm:presLayoutVars>
          <dgm:bulletEnabled val="1"/>
        </dgm:presLayoutVars>
      </dgm:prSet>
      <dgm:spPr/>
      <dgm:t>
        <a:bodyPr/>
        <a:lstStyle/>
        <a:p>
          <a:endParaRPr lang="en-US"/>
        </a:p>
      </dgm:t>
    </dgm:pt>
    <dgm:pt modelId="{3EF3C725-C88F-EB4C-A423-86CCFD967E9F}" type="pres">
      <dgm:prSet presAssocID="{138AA271-119B-0E41-8428-BFA978049E28}" presName="invisiNode" presStyleLbl="node1" presStyleIdx="2" presStyleCnt="3"/>
      <dgm:spPr/>
    </dgm:pt>
    <dgm:pt modelId="{7909CA3B-21B4-5440-8B26-998A3CE32040}" type="pres">
      <dgm:prSet presAssocID="{138AA271-119B-0E41-8428-BFA978049E28}"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dgm:spPr>
      <dgm:t>
        <a:bodyPr/>
        <a:lstStyle/>
        <a:p>
          <a:endParaRPr lang="en-US"/>
        </a:p>
      </dgm:t>
    </dgm:pt>
  </dgm:ptLst>
  <dgm:cxnLst>
    <dgm:cxn modelId="{B154E16F-4737-4AE0-9E15-B04552E09879}" type="presOf" srcId="{4423F44E-BA35-BD4B-A166-0A6B3A9E081D}" destId="{625E04B1-783A-004F-B4E7-9DBA9FE6A77C}" srcOrd="0" destOrd="0" presId="urn:microsoft.com/office/officeart/2005/8/layout/hList7#1"/>
    <dgm:cxn modelId="{5484A32A-D96E-4C85-B4FC-C268B4ADA807}" type="presOf" srcId="{138AA271-119B-0E41-8428-BFA978049E28}" destId="{FD1B4BF3-4E5C-524B-86AF-9679C319CB61}" srcOrd="0" destOrd="0" presId="urn:microsoft.com/office/officeart/2005/8/layout/hList7#1"/>
    <dgm:cxn modelId="{51BCEF23-4552-4CF3-B306-4A7987A68C7E}" type="presOf" srcId="{061A8488-B61A-4447-95E0-4BA519AB2136}" destId="{C82EDCE2-6ED5-EB4E-ACC7-5F9B683129A3}" srcOrd="0" destOrd="0" presId="urn:microsoft.com/office/officeart/2005/8/layout/hList7#1"/>
    <dgm:cxn modelId="{03C18DE3-7F06-4BA0-8DB7-BB505BBF1B3F}" type="presOf" srcId="{2BF73641-E571-5047-9F92-3A9A39349375}" destId="{D3A502F7-A6D3-4E48-8B94-B592B3D49ED4}" srcOrd="1" destOrd="0" presId="urn:microsoft.com/office/officeart/2005/8/layout/hList7#1"/>
    <dgm:cxn modelId="{1E93287D-76EC-40D9-A662-71EAA0C97BBB}" type="presOf" srcId="{2BF73641-E571-5047-9F92-3A9A39349375}" destId="{CCDB26C5-9807-184D-9C32-E32048C81CE1}" srcOrd="0" destOrd="0" presId="urn:microsoft.com/office/officeart/2005/8/layout/hList7#1"/>
    <dgm:cxn modelId="{AC6A4471-B0EF-B64D-B89F-653630BD0E5F}" srcId="{A030145D-8B41-F249-9DFE-194FF6FEA585}" destId="{4423F44E-BA35-BD4B-A166-0A6B3A9E081D}" srcOrd="0" destOrd="0" parTransId="{B63D3214-690D-7841-B1F3-B1290C369955}" sibTransId="{F2BA2226-C921-0240-B25B-15D8D748300C}"/>
    <dgm:cxn modelId="{3364CCAF-5A0B-4160-8823-713B84193FC4}" type="presOf" srcId="{4423F44E-BA35-BD4B-A166-0A6B3A9E081D}" destId="{36A0DCEE-2712-7543-A2BB-F5EA2883130C}" srcOrd="1" destOrd="0" presId="urn:microsoft.com/office/officeart/2005/8/layout/hList7#1"/>
    <dgm:cxn modelId="{7632872A-831C-436D-941C-36E8241CF820}" type="presOf" srcId="{F2BA2226-C921-0240-B25B-15D8D748300C}" destId="{FC18E4EF-5E35-6247-B63D-8CE2667C0A6B}" srcOrd="0" destOrd="0" presId="urn:microsoft.com/office/officeart/2005/8/layout/hList7#1"/>
    <dgm:cxn modelId="{925C6C5E-C50C-45B7-9D6F-EFC846C16055}" type="presOf" srcId="{A030145D-8B41-F249-9DFE-194FF6FEA585}" destId="{E48CD72D-2F89-E546-AEDD-E54C7A2F1144}" srcOrd="0" destOrd="0" presId="urn:microsoft.com/office/officeart/2005/8/layout/hList7#1"/>
    <dgm:cxn modelId="{9A0E828A-82BC-4919-BC88-9C48AFEEE1D5}" type="presOf" srcId="{138AA271-119B-0E41-8428-BFA978049E28}" destId="{2E4DEFCA-13EC-364E-B46B-234B7676DBB8}" srcOrd="1" destOrd="0" presId="urn:microsoft.com/office/officeart/2005/8/layout/hList7#1"/>
    <dgm:cxn modelId="{D18FEDBF-C588-B448-959F-171378720B70}" srcId="{A030145D-8B41-F249-9DFE-194FF6FEA585}" destId="{138AA271-119B-0E41-8428-BFA978049E28}" srcOrd="2" destOrd="0" parTransId="{1B2DB5AE-A044-DA47-9A73-A346813A862F}" sibTransId="{E0C93A4E-0A25-5641-A50B-326E2B9F4112}"/>
    <dgm:cxn modelId="{350F1F24-175C-2F4A-BCA2-1B63A55783EC}" srcId="{A030145D-8B41-F249-9DFE-194FF6FEA585}" destId="{2BF73641-E571-5047-9F92-3A9A39349375}" srcOrd="1" destOrd="0" parTransId="{628A8939-55E6-9745-89CA-FD8DB5AF4C2A}" sibTransId="{061A8488-B61A-4447-95E0-4BA519AB2136}"/>
    <dgm:cxn modelId="{20D6016E-1D9F-4E60-B601-A4354C0226A6}" type="presParOf" srcId="{E48CD72D-2F89-E546-AEDD-E54C7A2F1144}" destId="{E46500A2-5A30-DC4D-838C-3F9B199721CC}" srcOrd="0" destOrd="0" presId="urn:microsoft.com/office/officeart/2005/8/layout/hList7#1"/>
    <dgm:cxn modelId="{A2F14B22-CAD4-4FB1-97B4-0BC0BE851D3E}" type="presParOf" srcId="{E48CD72D-2F89-E546-AEDD-E54C7A2F1144}" destId="{78B607A4-B2BB-7844-B6EC-B2742812709D}" srcOrd="1" destOrd="0" presId="urn:microsoft.com/office/officeart/2005/8/layout/hList7#1"/>
    <dgm:cxn modelId="{5680FAB7-9F7C-488B-AA2C-F6F99D815445}" type="presParOf" srcId="{78B607A4-B2BB-7844-B6EC-B2742812709D}" destId="{2DEB8BB7-C6B0-A546-B30E-FF90FD5FB614}" srcOrd="0" destOrd="0" presId="urn:microsoft.com/office/officeart/2005/8/layout/hList7#1"/>
    <dgm:cxn modelId="{458D0456-BAF5-4C14-8753-A2A60E6DE76B}" type="presParOf" srcId="{2DEB8BB7-C6B0-A546-B30E-FF90FD5FB614}" destId="{625E04B1-783A-004F-B4E7-9DBA9FE6A77C}" srcOrd="0" destOrd="0" presId="urn:microsoft.com/office/officeart/2005/8/layout/hList7#1"/>
    <dgm:cxn modelId="{2DAD7879-2138-466C-BF64-D9490AA58470}" type="presParOf" srcId="{2DEB8BB7-C6B0-A546-B30E-FF90FD5FB614}" destId="{36A0DCEE-2712-7543-A2BB-F5EA2883130C}" srcOrd="1" destOrd="0" presId="urn:microsoft.com/office/officeart/2005/8/layout/hList7#1"/>
    <dgm:cxn modelId="{07F27D96-7E84-467F-B398-DDDE0B548447}" type="presParOf" srcId="{2DEB8BB7-C6B0-A546-B30E-FF90FD5FB614}" destId="{9934141C-5965-4840-8B38-A8BAF7035696}" srcOrd="2" destOrd="0" presId="urn:microsoft.com/office/officeart/2005/8/layout/hList7#1"/>
    <dgm:cxn modelId="{0A222B5C-BB6C-4698-AC98-7FD18C984784}" type="presParOf" srcId="{2DEB8BB7-C6B0-A546-B30E-FF90FD5FB614}" destId="{97A51C1E-A5DF-1249-8B8A-413BEFAE04A7}" srcOrd="3" destOrd="0" presId="urn:microsoft.com/office/officeart/2005/8/layout/hList7#1"/>
    <dgm:cxn modelId="{E884572E-A7BC-4639-AF3F-B8995B86681F}" type="presParOf" srcId="{78B607A4-B2BB-7844-B6EC-B2742812709D}" destId="{FC18E4EF-5E35-6247-B63D-8CE2667C0A6B}" srcOrd="1" destOrd="0" presId="urn:microsoft.com/office/officeart/2005/8/layout/hList7#1"/>
    <dgm:cxn modelId="{F4AA373C-024C-41CF-8723-B528241823D7}" type="presParOf" srcId="{78B607A4-B2BB-7844-B6EC-B2742812709D}" destId="{02BFF2E3-C43F-E742-8199-D93BF64B6E76}" srcOrd="2" destOrd="0" presId="urn:microsoft.com/office/officeart/2005/8/layout/hList7#1"/>
    <dgm:cxn modelId="{BF12E12D-86D5-4893-A0D9-541EE9C86339}" type="presParOf" srcId="{02BFF2E3-C43F-E742-8199-D93BF64B6E76}" destId="{CCDB26C5-9807-184D-9C32-E32048C81CE1}" srcOrd="0" destOrd="0" presId="urn:microsoft.com/office/officeart/2005/8/layout/hList7#1"/>
    <dgm:cxn modelId="{B16B1244-6926-4345-8860-8DC2080CDC79}" type="presParOf" srcId="{02BFF2E3-C43F-E742-8199-D93BF64B6E76}" destId="{D3A502F7-A6D3-4E48-8B94-B592B3D49ED4}" srcOrd="1" destOrd="0" presId="urn:microsoft.com/office/officeart/2005/8/layout/hList7#1"/>
    <dgm:cxn modelId="{723AEE2B-53FF-4F2A-AA33-E2210D35FD20}" type="presParOf" srcId="{02BFF2E3-C43F-E742-8199-D93BF64B6E76}" destId="{11C6F33F-164D-CF4A-B6D7-C6616BD29768}" srcOrd="2" destOrd="0" presId="urn:microsoft.com/office/officeart/2005/8/layout/hList7#1"/>
    <dgm:cxn modelId="{8E45E7B3-6B8E-405C-84BA-C89AFA8A46A5}" type="presParOf" srcId="{02BFF2E3-C43F-E742-8199-D93BF64B6E76}" destId="{170FDFC2-1347-9A4A-B1FB-C7B83EEA780D}" srcOrd="3" destOrd="0" presId="urn:microsoft.com/office/officeart/2005/8/layout/hList7#1"/>
    <dgm:cxn modelId="{D124D55D-E817-4597-B55C-AD2C863D6180}" type="presParOf" srcId="{78B607A4-B2BB-7844-B6EC-B2742812709D}" destId="{C82EDCE2-6ED5-EB4E-ACC7-5F9B683129A3}" srcOrd="3" destOrd="0" presId="urn:microsoft.com/office/officeart/2005/8/layout/hList7#1"/>
    <dgm:cxn modelId="{32A3A75D-6C46-4182-AF77-972894B1F072}" type="presParOf" srcId="{78B607A4-B2BB-7844-B6EC-B2742812709D}" destId="{0E647012-03CB-034C-9C75-4BF4ED970303}" srcOrd="4" destOrd="0" presId="urn:microsoft.com/office/officeart/2005/8/layout/hList7#1"/>
    <dgm:cxn modelId="{7BE84F39-B4B4-419C-871C-8B7FAF184DE1}" type="presParOf" srcId="{0E647012-03CB-034C-9C75-4BF4ED970303}" destId="{FD1B4BF3-4E5C-524B-86AF-9679C319CB61}" srcOrd="0" destOrd="0" presId="urn:microsoft.com/office/officeart/2005/8/layout/hList7#1"/>
    <dgm:cxn modelId="{490A1F26-F1B0-4254-9039-9244E69B54C1}" type="presParOf" srcId="{0E647012-03CB-034C-9C75-4BF4ED970303}" destId="{2E4DEFCA-13EC-364E-B46B-234B7676DBB8}" srcOrd="1" destOrd="0" presId="urn:microsoft.com/office/officeart/2005/8/layout/hList7#1"/>
    <dgm:cxn modelId="{D5333678-53E7-4350-9132-E6CF60A1A2A9}" type="presParOf" srcId="{0E647012-03CB-034C-9C75-4BF4ED970303}" destId="{3EF3C725-C88F-EB4C-A423-86CCFD967E9F}" srcOrd="2" destOrd="0" presId="urn:microsoft.com/office/officeart/2005/8/layout/hList7#1"/>
    <dgm:cxn modelId="{8D23FCF5-3AC5-414B-A30B-51DD036B7B90}" type="presParOf" srcId="{0E647012-03CB-034C-9C75-4BF4ED970303}" destId="{7909CA3B-21B4-5440-8B26-998A3CE32040}"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04B1-783A-004F-B4E7-9DBA9FE6A77C}">
      <dsp:nvSpPr>
        <dsp:cNvPr id="0" name=""/>
        <dsp:cNvSpPr/>
      </dsp:nvSpPr>
      <dsp:spPr>
        <a:xfrm>
          <a:off x="1898" y="0"/>
          <a:ext cx="2953479" cy="595797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Calibri" panose="020F0502020204030204" pitchFamily="34" charset="0"/>
              <a:ea typeface="華康儷中黑" panose="020B0509000000000000" pitchFamily="49" charset="-120"/>
            </a:rPr>
            <a:t>產品</a:t>
          </a:r>
          <a:endParaRPr lang="en-US" sz="3000" kern="1200" dirty="0" smtClean="0">
            <a:latin typeface="Calibri" panose="020F0502020204030204" pitchFamily="34" charset="0"/>
            <a:ea typeface="華康儷中黑" panose="020B0509000000000000" pitchFamily="49" charset="-120"/>
          </a:endParaRPr>
        </a:p>
        <a:p>
          <a:pPr lvl="0" algn="ctr" defTabSz="1333500">
            <a:lnSpc>
              <a:spcPct val="90000"/>
            </a:lnSpc>
            <a:spcBef>
              <a:spcPct val="0"/>
            </a:spcBef>
            <a:spcAft>
              <a:spcPct val="35000"/>
            </a:spcAft>
          </a:pPr>
          <a:r>
            <a:rPr lang="en-US" sz="3000" kern="1200" dirty="0" smtClean="0">
              <a:latin typeface="Calibri" panose="020F0502020204030204" pitchFamily="34" charset="0"/>
              <a:ea typeface="華康儷中黑" panose="020B0509000000000000" pitchFamily="49" charset="-120"/>
            </a:rPr>
            <a:t>The Product</a:t>
          </a:r>
        </a:p>
      </dsp:txBody>
      <dsp:txXfrm>
        <a:off x="1898" y="2383188"/>
        <a:ext cx="2953479" cy="2383188"/>
      </dsp:txXfrm>
    </dsp:sp>
    <dsp:sp modelId="{97A51C1E-A5DF-1249-8B8A-413BEFAE04A7}">
      <dsp:nvSpPr>
        <dsp:cNvPr id="0" name=""/>
        <dsp:cNvSpPr/>
      </dsp:nvSpPr>
      <dsp:spPr>
        <a:xfrm>
          <a:off x="486635" y="357478"/>
          <a:ext cx="1984004" cy="1984004"/>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B26C5-9807-184D-9C32-E32048C81CE1}">
      <dsp:nvSpPr>
        <dsp:cNvPr id="0" name=""/>
        <dsp:cNvSpPr/>
      </dsp:nvSpPr>
      <dsp:spPr>
        <a:xfrm>
          <a:off x="3043982" y="0"/>
          <a:ext cx="2953479" cy="59579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Calibri" panose="020F0502020204030204" pitchFamily="34" charset="0"/>
              <a:ea typeface="華康儷中黑" panose="020B0509000000000000" pitchFamily="49" charset="-120"/>
            </a:rPr>
            <a:t>潛力</a:t>
          </a:r>
          <a:endParaRPr lang="en-US" altLang="zh-TW" sz="3000" kern="1200" dirty="0" smtClean="0">
            <a:latin typeface="Calibri" panose="020F0502020204030204" pitchFamily="34" charset="0"/>
            <a:ea typeface="華康儷中黑" panose="020B0509000000000000" pitchFamily="49" charset="-120"/>
          </a:endParaRPr>
        </a:p>
        <a:p>
          <a:pPr lvl="0" algn="ctr" defTabSz="1333500">
            <a:lnSpc>
              <a:spcPct val="90000"/>
            </a:lnSpc>
            <a:spcBef>
              <a:spcPct val="0"/>
            </a:spcBef>
            <a:spcAft>
              <a:spcPct val="35000"/>
            </a:spcAft>
          </a:pPr>
          <a:r>
            <a:rPr lang="en-US" sz="3000" kern="1200" dirty="0" smtClean="0">
              <a:latin typeface="Calibri" panose="020F0502020204030204" pitchFamily="34" charset="0"/>
              <a:ea typeface="華康儷中黑" panose="020B0509000000000000" pitchFamily="49" charset="-120"/>
            </a:rPr>
            <a:t>The Potential</a:t>
          </a:r>
          <a:endParaRPr lang="en-US" sz="3000" kern="1200" dirty="0">
            <a:latin typeface="Calibri" panose="020F0502020204030204" pitchFamily="34" charset="0"/>
            <a:ea typeface="華康儷中黑" panose="020B0509000000000000" pitchFamily="49" charset="-120"/>
          </a:endParaRPr>
        </a:p>
      </dsp:txBody>
      <dsp:txXfrm>
        <a:off x="3043982" y="2383188"/>
        <a:ext cx="2953479" cy="2383188"/>
      </dsp:txXfrm>
    </dsp:sp>
    <dsp:sp modelId="{170FDFC2-1347-9A4A-B1FB-C7B83EEA780D}">
      <dsp:nvSpPr>
        <dsp:cNvPr id="0" name=""/>
        <dsp:cNvSpPr/>
      </dsp:nvSpPr>
      <dsp:spPr>
        <a:xfrm>
          <a:off x="3528719" y="357478"/>
          <a:ext cx="1984004" cy="1984004"/>
        </a:xfrm>
        <a:prstGeom prst="ellipse">
          <a:avLst/>
        </a:prstGeom>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B4BF3-4E5C-524B-86AF-9679C319CB61}">
      <dsp:nvSpPr>
        <dsp:cNvPr id="0" name=""/>
        <dsp:cNvSpPr/>
      </dsp:nvSpPr>
      <dsp:spPr>
        <a:xfrm>
          <a:off x="6086066" y="0"/>
          <a:ext cx="2953479" cy="59579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Calibri" panose="020F0502020204030204" pitchFamily="34" charset="0"/>
              <a:ea typeface="華康儷中黑" panose="020B0509000000000000" pitchFamily="49" charset="-120"/>
            </a:rPr>
            <a:t>夥伴關係</a:t>
          </a:r>
          <a:endParaRPr lang="en-US" sz="3000" kern="1200" dirty="0" smtClean="0">
            <a:latin typeface="Calibri" panose="020F0502020204030204" pitchFamily="34" charset="0"/>
            <a:ea typeface="華康儷中黑" panose="020B0509000000000000" pitchFamily="49" charset="-120"/>
          </a:endParaRPr>
        </a:p>
        <a:p>
          <a:pPr lvl="0" algn="ctr" defTabSz="1333500">
            <a:lnSpc>
              <a:spcPct val="90000"/>
            </a:lnSpc>
            <a:spcBef>
              <a:spcPct val="0"/>
            </a:spcBef>
            <a:spcAft>
              <a:spcPct val="35000"/>
            </a:spcAft>
          </a:pPr>
          <a:r>
            <a:rPr lang="en-US" sz="2600" kern="1200" dirty="0" smtClean="0">
              <a:latin typeface="Calibri" panose="020F0502020204030204" pitchFamily="34" charset="0"/>
              <a:ea typeface="華康儷中黑" panose="020B0509000000000000" pitchFamily="49" charset="-120"/>
            </a:rPr>
            <a:t>The Partnership</a:t>
          </a:r>
          <a:endParaRPr lang="en-US" sz="2600" kern="1200" dirty="0">
            <a:latin typeface="Calibri" panose="020F0502020204030204" pitchFamily="34" charset="0"/>
            <a:ea typeface="華康儷中黑" panose="020B0509000000000000" pitchFamily="49" charset="-120"/>
          </a:endParaRPr>
        </a:p>
      </dsp:txBody>
      <dsp:txXfrm>
        <a:off x="6086066" y="2383188"/>
        <a:ext cx="2953479" cy="2383188"/>
      </dsp:txXfrm>
    </dsp:sp>
    <dsp:sp modelId="{7909CA3B-21B4-5440-8B26-998A3CE32040}">
      <dsp:nvSpPr>
        <dsp:cNvPr id="0" name=""/>
        <dsp:cNvSpPr/>
      </dsp:nvSpPr>
      <dsp:spPr>
        <a:xfrm>
          <a:off x="6570803" y="357478"/>
          <a:ext cx="1984004" cy="198400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500A2-5A30-DC4D-838C-3F9B199721CC}">
      <dsp:nvSpPr>
        <dsp:cNvPr id="0" name=""/>
        <dsp:cNvSpPr/>
      </dsp:nvSpPr>
      <dsp:spPr>
        <a:xfrm>
          <a:off x="361657" y="4766377"/>
          <a:ext cx="8318128" cy="893695"/>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extLst>
      <p:ext uri="{BB962C8B-B14F-4D97-AF65-F5344CB8AC3E}">
        <p14:creationId xmlns:p14="http://schemas.microsoft.com/office/powerpoint/2010/main" val="492529871"/>
      </p:ext>
    </p:extLst>
  </p:cSld>
  <p:clrMap bg1="lt1" tx1="dk1" bg2="lt2" tx2="dk2" accent1="accent1" accent2="accent2" accent3="accent3" accent4="accent4" accent5="accent5" accent6="accent6" hlink="hlink" folHlink="folHlink"/>
  <p:notesStyle>
    <a:lvl1pPr algn="l" defTabSz="456799" rtl="0" eaLnBrk="0" fontAlgn="base" hangingPunct="0">
      <a:lnSpc>
        <a:spcPct val="125000"/>
      </a:lnSpc>
      <a:spcBef>
        <a:spcPct val="0"/>
      </a:spcBef>
      <a:spcAft>
        <a:spcPct val="0"/>
      </a:spcAft>
      <a:defRPr sz="2400" kern="1200">
        <a:solidFill>
          <a:srgbClr val="000000"/>
        </a:solidFill>
        <a:latin typeface="Avenir" charset="0"/>
        <a:ea typeface="MS PGothic" pitchFamily="34" charset="-128"/>
        <a:cs typeface="Avenir" charset="0"/>
        <a:sym typeface="Avenir" charset="0"/>
      </a:defRPr>
    </a:lvl1pPr>
    <a:lvl2pPr marL="228402" algn="l" defTabSz="456799"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6799" algn="l" defTabSz="456799"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202" algn="l" defTabSz="456799"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3603" algn="l" defTabSz="456799"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4011" algn="l" defTabSz="456799" rtl="0" eaLnBrk="1" latinLnBrk="0" hangingPunct="1">
      <a:defRPr sz="1100" kern="1200">
        <a:solidFill>
          <a:schemeClr val="tx1"/>
        </a:solidFill>
        <a:latin typeface="+mn-lt"/>
        <a:ea typeface="+mn-ea"/>
        <a:cs typeface="+mn-cs"/>
      </a:defRPr>
    </a:lvl6pPr>
    <a:lvl7pPr marL="2740813" algn="l" defTabSz="456799" rtl="0" eaLnBrk="1" latinLnBrk="0" hangingPunct="1">
      <a:defRPr sz="1100" kern="1200">
        <a:solidFill>
          <a:schemeClr val="tx1"/>
        </a:solidFill>
        <a:latin typeface="+mn-lt"/>
        <a:ea typeface="+mn-ea"/>
        <a:cs typeface="+mn-cs"/>
      </a:defRPr>
    </a:lvl7pPr>
    <a:lvl8pPr marL="3197619" algn="l" defTabSz="456799" rtl="0" eaLnBrk="1" latinLnBrk="0" hangingPunct="1">
      <a:defRPr sz="1100" kern="1200">
        <a:solidFill>
          <a:schemeClr val="tx1"/>
        </a:solidFill>
        <a:latin typeface="+mn-lt"/>
        <a:ea typeface="+mn-ea"/>
        <a:cs typeface="+mn-cs"/>
      </a:defRPr>
    </a:lvl8pPr>
    <a:lvl9pPr marL="3654420" algn="l" defTabSz="45679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endParaRPr>
          </a:p>
        </p:txBody>
      </p:sp>
      <p:sp>
        <p:nvSpPr>
          <p:cNvPr id="153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pPr eaLnBrk="1"/>
            <a:fld id="{583FC995-342E-4C7B-8781-36F2EB0D9C2D}" type="slidenum">
              <a:rPr lang="en-US" altLang="en-US"/>
              <a:pPr eaLnBrk="1"/>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3282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8646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Rectangle 2"/>
          <p:cNvSpPr>
            <a:spLocks noGrp="1" noRot="1" noChangeAspect="1"/>
          </p:cNvSpPr>
          <p:nvPr>
            <p:ph type="sldImg"/>
          </p:nvPr>
        </p:nvSpPr>
        <p:spPr bwMode="auto">
          <a:noFill/>
          <a:ln>
            <a:solidFill>
              <a:srgbClr val="000000"/>
            </a:solidFill>
            <a:miter lim="800000"/>
            <a:headEnd/>
            <a:tailEnd/>
          </a:ln>
        </p:spPr>
      </p:sp>
      <p:sp>
        <p:nvSpPr>
          <p:cNvPr id="540674"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altLang="zh-TW" dirty="0" smtClean="0"/>
              <a:t>Take advantage</a:t>
            </a:r>
            <a:r>
              <a:rPr lang="en-US" altLang="zh-TW" baseline="0" dirty="0" smtClean="0"/>
              <a:t> of wct101</a:t>
            </a:r>
            <a:endParaRPr lang="en-US" altLang="zh-TW" dirty="0" smtClean="0"/>
          </a:p>
        </p:txBody>
      </p:sp>
      <p:sp>
        <p:nvSpPr>
          <p:cNvPr id="540675" name="Rectangle 4"/>
          <p:cNvSpPr>
            <a:spLocks noGrp="1"/>
          </p:cNvSpPr>
          <p:nvPr>
            <p:ph type="sldNum" sz="quarter" idx="5"/>
          </p:nvPr>
        </p:nvSpPr>
        <p:spPr bwMode="auto">
          <a:xfrm>
            <a:off x="3884613" y="8685213"/>
            <a:ext cx="2971800" cy="457200"/>
          </a:xfrm>
          <a:prstGeom prst="rect">
            <a:avLst/>
          </a:prstGeom>
          <a:ln>
            <a:miter lim="800000"/>
            <a:headEnd/>
            <a:tailEnd/>
          </a:ln>
        </p:spPr>
        <p:txBody>
          <a:bodyPr wrap="square" lIns="91440" tIns="45720" rIns="91440" bIns="45720" numCol="1" anchor="t" anchorCtr="0" compatLnSpc="1">
            <a:prstTxWarp prst="textNoShape">
              <a:avLst/>
            </a:prstTxWarp>
          </a:bodyPr>
          <a:lstStyle/>
          <a:p>
            <a:pPr>
              <a:defRPr/>
            </a:pPr>
            <a:fld id="{06AAF63A-FF29-43E8-BA7F-D8664620D957}" type="slidenum">
              <a:rPr lang="en-US" altLang="zh-TW">
                <a:solidFill>
                  <a:prstClr val="black"/>
                </a:solidFill>
              </a:rPr>
              <a:pPr>
                <a:defRPr/>
              </a:pPr>
              <a:t>13</a:t>
            </a:fld>
            <a:endParaRPr lang="en-US" altLang="zh-TW">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69" name="Rectangle 2"/>
          <p:cNvSpPr>
            <a:spLocks noGrp="1" noRot="1" noChangeAspect="1"/>
          </p:cNvSpPr>
          <p:nvPr>
            <p:ph type="sldImg"/>
          </p:nvPr>
        </p:nvSpPr>
        <p:spPr bwMode="auto">
          <a:noFill/>
          <a:ln>
            <a:solidFill>
              <a:srgbClr val="000000"/>
            </a:solidFill>
            <a:miter lim="800000"/>
            <a:headEnd/>
            <a:tailEnd/>
          </a:ln>
        </p:spPr>
      </p:sp>
      <p:sp>
        <p:nvSpPr>
          <p:cNvPr id="54477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altLang="zh-TW" dirty="0" smtClean="0"/>
              <a:t>Take advantage</a:t>
            </a:r>
            <a:r>
              <a:rPr lang="en-US" altLang="zh-TW" baseline="0" dirty="0" smtClean="0"/>
              <a:t> of wct201</a:t>
            </a:r>
            <a:endParaRPr lang="en-US" altLang="zh-TW" dirty="0" smtClean="0"/>
          </a:p>
        </p:txBody>
      </p:sp>
      <p:sp>
        <p:nvSpPr>
          <p:cNvPr id="545795" name="Rectangle 4"/>
          <p:cNvSpPr>
            <a:spLocks noGrp="1"/>
          </p:cNvSpPr>
          <p:nvPr>
            <p:ph type="sldNum" sz="quarter" idx="5"/>
          </p:nvPr>
        </p:nvSpPr>
        <p:spPr bwMode="auto">
          <a:xfrm>
            <a:off x="3884613" y="8685213"/>
            <a:ext cx="2971800" cy="457200"/>
          </a:xfrm>
          <a:prstGeom prst="rect">
            <a:avLst/>
          </a:prstGeom>
          <a:ln>
            <a:miter lim="800000"/>
            <a:headEnd/>
            <a:tailEnd/>
          </a:ln>
        </p:spPr>
        <p:txBody>
          <a:bodyPr wrap="square" lIns="91440" tIns="45720" rIns="91440" bIns="45720" numCol="1" anchor="t" anchorCtr="0" compatLnSpc="1">
            <a:prstTxWarp prst="textNoShape">
              <a:avLst/>
            </a:prstTxWarp>
          </a:bodyPr>
          <a:lstStyle/>
          <a:p>
            <a:pPr>
              <a:defRPr/>
            </a:pPr>
            <a:fld id="{7ED08CAE-DF9A-4B1E-9073-E2759D452744}" type="slidenum">
              <a:rPr lang="en-US" altLang="zh-TW">
                <a:solidFill>
                  <a:prstClr val="black"/>
                </a:solidFill>
              </a:rPr>
              <a:pPr>
                <a:defRPr/>
              </a:pPr>
              <a:t>14</a:t>
            </a:fld>
            <a:endParaRPr lang="en-US" altLang="zh-TW">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t>
            </a:r>
            <a:br>
              <a:rPr lang="en-US" dirty="0" smtClean="0"/>
            </a:br>
            <a:r>
              <a:rPr lang="en-US" dirty="0" smtClean="0"/>
              <a:t>A</a:t>
            </a:r>
            <a:r>
              <a:rPr lang="en-US" baseline="0" dirty="0" smtClean="0"/>
              <a:t> lot of the ideas for the new trainings came from lessons learned from The 90 Day Day Fast Tracks.  We’ve had 3 extremely successful 90 day fast tracks.  So let’s talk about the fast track.</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6043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1301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 you do this one!</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9C1620E-BD3F-2E40-B6A0-850C614ACB8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7661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ＭＳ Ｐゴシック" charset="0"/>
            </a:endParaRPr>
          </a:p>
        </p:txBody>
      </p:sp>
      <p:sp>
        <p:nvSpPr>
          <p:cNvPr id="153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pPr eaLnBrk="1"/>
            <a:fld id="{583FC995-342E-4C7B-8781-36F2EB0D9C2D}" type="slidenum">
              <a:rPr lang="en-US" altLang="en-US"/>
              <a:pPr eaLnBrk="1"/>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 will transition</a:t>
            </a:r>
            <a:r>
              <a:rPr lang="en-US" baseline="0" dirty="0" smtClean="0"/>
              <a:t> into this slide.</a:t>
            </a:r>
            <a:br>
              <a:rPr lang="en-US" baseline="0" dirty="0" smtClean="0"/>
            </a:br>
            <a:r>
              <a:rPr lang="en-US" baseline="0" dirty="0" smtClean="0"/>
              <a:t>Components of building your UnFranchise not only easier and more </a:t>
            </a:r>
            <a:r>
              <a:rPr lang="en-US" baseline="0" dirty="0" err="1" smtClean="0"/>
              <a:t>dupicatable</a:t>
            </a:r>
            <a:r>
              <a:rPr lang="en-US" baseline="0" dirty="0" smtClean="0"/>
              <a:t>.</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9279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t>
            </a:r>
            <a:br>
              <a:rPr lang="en-US" dirty="0" smtClean="0"/>
            </a:br>
            <a:r>
              <a:rPr lang="en-US" dirty="0" smtClean="0"/>
              <a:t>It starts with having a great product.  The market is really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0784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7553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4128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br>
              <a:rPr lang="en-US" dirty="0" smtClean="0"/>
            </a:br>
            <a:r>
              <a:rPr lang="en-US" dirty="0" smtClean="0"/>
              <a:t>We just described the process – and what was your role in that?  Exactly!</a:t>
            </a:r>
            <a:r>
              <a:rPr lang="en-US" baseline="0" dirty="0" smtClean="0"/>
              <a:t> You schedule appointments.  So yes, you earn on average about $1,000 per sale for scheduling appointments.  As UFOs, that is one of the biggest things we do – everyone in this room is already leveraging the skill set that it takes to be successful with WebCenters .  Just sell appointments.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4240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029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2762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JF</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96A1404-6768-444F-9CC6-18410BB5BA7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94846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screen"/>
          <a:srcRect/>
          <a:stretch>
            <a:fillRect/>
          </a:stretch>
        </p:blipFill>
        <p:spPr bwMode="auto">
          <a:xfrm>
            <a:off x="0" y="0"/>
            <a:ext cx="13004800" cy="7224889"/>
          </a:xfrm>
          <a:prstGeom prst="rect">
            <a:avLst/>
          </a:prstGeom>
          <a:noFill/>
          <a:ln w="9525">
            <a:noFill/>
            <a:miter lim="800000"/>
            <a:headEnd/>
            <a:tailEnd/>
          </a:ln>
        </p:spPr>
      </p:pic>
      <p:cxnSp>
        <p:nvCxnSpPr>
          <p:cNvPr id="5" name="Straight Connector 4"/>
          <p:cNvCxnSpPr/>
          <p:nvPr userDrawn="1"/>
        </p:nvCxnSpPr>
        <p:spPr>
          <a:xfrm>
            <a:off x="-2059093" y="-54186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373" y="6285654"/>
            <a:ext cx="11054080" cy="2090702"/>
          </a:xfrm>
        </p:spPr>
        <p:txBody>
          <a:bodyPr anchor="b"/>
          <a:lstStyle>
            <a:lvl1pPr algn="l">
              <a:defRPr sz="51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8373" y="8344747"/>
            <a:ext cx="9103360" cy="1083733"/>
          </a:xfrm>
          <a:ln>
            <a:noFill/>
          </a:ln>
        </p:spPr>
        <p:txBody>
          <a:bodyPr>
            <a:normAutofit/>
          </a:bodyPr>
          <a:lstStyle>
            <a:lvl1pPr marL="0" indent="0" algn="l">
              <a:buNone/>
              <a:defRPr sz="3400">
                <a:ln w="3175">
                  <a:noFill/>
                </a:ln>
                <a:solidFill>
                  <a:schemeClr val="bg1">
                    <a:lumMod val="95000"/>
                  </a:schemeClr>
                </a:solidFill>
              </a:defRPr>
            </a:lvl1pPr>
            <a:lvl2pPr marL="649827" indent="0" algn="ctr">
              <a:buNone/>
              <a:defRPr>
                <a:solidFill>
                  <a:schemeClr val="tx1">
                    <a:tint val="75000"/>
                  </a:schemeClr>
                </a:solidFill>
              </a:defRPr>
            </a:lvl2pPr>
            <a:lvl3pPr marL="1299658" indent="0" algn="ctr">
              <a:buNone/>
              <a:defRPr>
                <a:solidFill>
                  <a:schemeClr val="tx1">
                    <a:tint val="75000"/>
                  </a:schemeClr>
                </a:solidFill>
              </a:defRPr>
            </a:lvl3pPr>
            <a:lvl4pPr marL="1949495" indent="0" algn="ctr">
              <a:buNone/>
              <a:defRPr>
                <a:solidFill>
                  <a:schemeClr val="tx1">
                    <a:tint val="75000"/>
                  </a:schemeClr>
                </a:solidFill>
              </a:defRPr>
            </a:lvl4pPr>
            <a:lvl5pPr marL="2599324" indent="0" algn="ctr">
              <a:buNone/>
              <a:defRPr>
                <a:solidFill>
                  <a:schemeClr val="tx1">
                    <a:tint val="75000"/>
                  </a:schemeClr>
                </a:solidFill>
              </a:defRPr>
            </a:lvl5pPr>
            <a:lvl6pPr marL="3249152" indent="0" algn="ctr">
              <a:buNone/>
              <a:defRPr>
                <a:solidFill>
                  <a:schemeClr val="tx1">
                    <a:tint val="75000"/>
                  </a:schemeClr>
                </a:solidFill>
              </a:defRPr>
            </a:lvl6pPr>
            <a:lvl7pPr marL="3898987" indent="0" algn="ctr">
              <a:buNone/>
              <a:defRPr>
                <a:solidFill>
                  <a:schemeClr val="tx1">
                    <a:tint val="75000"/>
                  </a:schemeClr>
                </a:solidFill>
              </a:defRPr>
            </a:lvl7pPr>
            <a:lvl8pPr marL="4548810" indent="0" algn="ctr">
              <a:buNone/>
              <a:defRPr>
                <a:solidFill>
                  <a:schemeClr val="tx1">
                    <a:tint val="75000"/>
                  </a:schemeClr>
                </a:solidFill>
              </a:defRPr>
            </a:lvl8pPr>
            <a:lvl9pPr marL="5198647"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650240" y="9234329"/>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9F649136-65BA-45F1-98C4-7256733513A9}" type="datetime1">
              <a:rPr lang="en-US"/>
              <a:pPr>
                <a:defRPr/>
              </a:pPr>
              <a:t>5/12/2014</a:t>
            </a:fld>
            <a:endParaRPr lang="en-US"/>
          </a:p>
        </p:txBody>
      </p:sp>
      <p:sp>
        <p:nvSpPr>
          <p:cNvPr id="7" name="Footer Placeholder 4"/>
          <p:cNvSpPr>
            <a:spLocks noGrp="1"/>
          </p:cNvSpPr>
          <p:nvPr>
            <p:ph type="ftr" sz="quarter" idx="11"/>
          </p:nvPr>
        </p:nvSpPr>
        <p:spPr>
          <a:xfrm>
            <a:off x="4443308" y="9234329"/>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5"/>
          <p:cNvSpPr>
            <a:spLocks noGrp="1"/>
          </p:cNvSpPr>
          <p:nvPr>
            <p:ph type="sldNum" sz="quarter" idx="12"/>
          </p:nvPr>
        </p:nvSpPr>
        <p:spPr>
          <a:xfrm>
            <a:off x="9320107" y="9234329"/>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E06849C8-5F9B-4C10-9688-C6F3B75C3627}" type="slidenum">
              <a:rPr lang="en-US"/>
              <a:pPr>
                <a:defRPr/>
              </a:pPr>
              <a:t>‹#›</a:t>
            </a:fld>
            <a:endParaRPr lang="en-US"/>
          </a:p>
        </p:txBody>
      </p:sp>
    </p:spTree>
    <p:extLst>
      <p:ext uri="{BB962C8B-B14F-4D97-AF65-F5344CB8AC3E}">
        <p14:creationId xmlns:p14="http://schemas.microsoft.com/office/powerpoint/2010/main" val="114746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6560" y="6394027"/>
            <a:ext cx="7802880" cy="806027"/>
          </a:xfrm>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334933" y="758613"/>
            <a:ext cx="7802880" cy="5852160"/>
          </a:xfrm>
        </p:spPr>
        <p:txBody>
          <a:bodyPr rtlCol="0">
            <a:normAutofit/>
          </a:bodyPr>
          <a:lstStyle>
            <a:lvl1pPr marL="0" indent="0">
              <a:buNone/>
              <a:defRPr sz="4600"/>
            </a:lvl1pPr>
            <a:lvl2pPr marL="649827" indent="0">
              <a:buNone/>
              <a:defRPr sz="4000"/>
            </a:lvl2pPr>
            <a:lvl3pPr marL="1299658" indent="0">
              <a:buNone/>
              <a:defRPr sz="3400"/>
            </a:lvl3pPr>
            <a:lvl4pPr marL="1949495" indent="0">
              <a:buNone/>
              <a:defRPr sz="2800"/>
            </a:lvl4pPr>
            <a:lvl5pPr marL="2599324" indent="0">
              <a:buNone/>
              <a:defRPr sz="2800"/>
            </a:lvl5pPr>
            <a:lvl6pPr marL="3249152" indent="0">
              <a:buNone/>
              <a:defRPr sz="2800"/>
            </a:lvl6pPr>
            <a:lvl7pPr marL="3898987" indent="0">
              <a:buNone/>
              <a:defRPr sz="2800"/>
            </a:lvl7pPr>
            <a:lvl8pPr marL="4548810" indent="0">
              <a:buNone/>
              <a:defRPr sz="2800"/>
            </a:lvl8pPr>
            <a:lvl9pPr marL="5198647" indent="0">
              <a:buNone/>
              <a:defRPr sz="2800"/>
            </a:lvl9pPr>
          </a:lstStyle>
          <a:p>
            <a:pPr lvl="0"/>
            <a:endParaRPr lang="en-US" noProof="0"/>
          </a:p>
        </p:txBody>
      </p:sp>
      <p:sp>
        <p:nvSpPr>
          <p:cNvPr id="4" name="Text Placeholder 3"/>
          <p:cNvSpPr>
            <a:spLocks noGrp="1"/>
          </p:cNvSpPr>
          <p:nvPr>
            <p:ph type="body" sz="half" idx="2"/>
          </p:nvPr>
        </p:nvSpPr>
        <p:spPr>
          <a:xfrm>
            <a:off x="4226560" y="7200054"/>
            <a:ext cx="7802880" cy="1144693"/>
          </a:xfrm>
        </p:spPr>
        <p:txBody>
          <a:bodyPr/>
          <a:lstStyle>
            <a:lvl1pPr marL="0" indent="0">
              <a:buNone/>
              <a:defRPr sz="2000">
                <a:solidFill>
                  <a:schemeClr val="bg1">
                    <a:lumMod val="95000"/>
                  </a:schemeClr>
                </a:solidFill>
              </a:defRPr>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CB68E89-CEE7-4FE4-9643-767FAC201995}" type="datetime1">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92F53B2-A2DB-4604-812B-B55A784C6E38}" type="slidenum">
              <a:rPr lang="en-US"/>
              <a:pPr>
                <a:defRPr/>
              </a:pPr>
              <a:t>‹#›</a:t>
            </a:fld>
            <a:endParaRPr lang="en-US"/>
          </a:p>
        </p:txBody>
      </p:sp>
    </p:spTree>
    <p:extLst>
      <p:ext uri="{BB962C8B-B14F-4D97-AF65-F5344CB8AC3E}">
        <p14:creationId xmlns:p14="http://schemas.microsoft.com/office/powerpoint/2010/main" val="36986327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MarketHongKong&amp;Shop.com_StackedLogo_white"/>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73481" y="9040142"/>
            <a:ext cx="2081671" cy="65024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8FB1186-98E0-46A5-92A1-7804E233CAD3}" type="datetime1">
              <a:rPr lang="en-US"/>
              <a:pPr>
                <a:defRPr/>
              </a:pPr>
              <a:t>5/12/2014</a:t>
            </a:fld>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1035362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srcRect/>
          <a:stretch>
            <a:fillRect/>
          </a:stretch>
        </p:blipFill>
        <p:spPr bwMode="auto">
          <a:xfrm>
            <a:off x="0" y="0"/>
            <a:ext cx="13004800" cy="9753600"/>
          </a:xfrm>
          <a:prstGeom prst="rect">
            <a:avLst/>
          </a:prstGeom>
          <a:noFill/>
          <a:ln w="9525">
            <a:noFill/>
            <a:miter lim="800000"/>
            <a:headEnd/>
            <a:tailEnd/>
          </a:ln>
        </p:spPr>
      </p:pic>
      <p:sp>
        <p:nvSpPr>
          <p:cNvPr id="2" name="Title 1"/>
          <p:cNvSpPr>
            <a:spLocks noGrp="1"/>
          </p:cNvSpPr>
          <p:nvPr>
            <p:ph type="title"/>
          </p:nvPr>
        </p:nvSpPr>
        <p:spPr>
          <a:xfrm>
            <a:off x="9103360" y="3576322"/>
            <a:ext cx="3467947" cy="1411082"/>
          </a:xfrm>
          <a:ln>
            <a:noFill/>
          </a:ln>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541867" y="541890"/>
            <a:ext cx="5674822"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03360" y="5032588"/>
            <a:ext cx="3467947" cy="4721014"/>
          </a:xfrm>
        </p:spPr>
        <p:txBody>
          <a:bodyPr/>
          <a:lstStyle>
            <a:lvl1pPr marL="0" indent="0">
              <a:buNone/>
              <a:defRPr sz="2000">
                <a:solidFill>
                  <a:schemeClr val="accent1">
                    <a:lumMod val="60000"/>
                    <a:lumOff val="40000"/>
                  </a:schemeClr>
                </a:solidFill>
              </a:defRPr>
            </a:lvl1pPr>
            <a:lvl2pPr marL="649692" indent="0">
              <a:buNone/>
              <a:defRPr sz="1700"/>
            </a:lvl2pPr>
            <a:lvl3pPr marL="1299392" indent="0">
              <a:buNone/>
              <a:defRPr sz="1400"/>
            </a:lvl3pPr>
            <a:lvl4pPr marL="1949097" indent="0">
              <a:buNone/>
              <a:defRPr sz="1300"/>
            </a:lvl4pPr>
            <a:lvl5pPr marL="2598792" indent="0">
              <a:buNone/>
              <a:defRPr sz="1300"/>
            </a:lvl5pPr>
            <a:lvl6pPr marL="3248487" indent="0">
              <a:buNone/>
              <a:defRPr sz="1300"/>
            </a:lvl6pPr>
            <a:lvl7pPr marL="3898190" indent="0">
              <a:buNone/>
              <a:defRPr sz="1300"/>
            </a:lvl7pPr>
            <a:lvl8pPr marL="4547880" indent="0">
              <a:buNone/>
              <a:defRPr sz="1300"/>
            </a:lvl8pPr>
            <a:lvl9pPr marL="5197583"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B9E7B5B-2A02-48CC-B09E-549415AF66C7}" type="datetime1">
              <a:rPr lang="en-US"/>
              <a:pPr>
                <a:defRPr/>
              </a:pPr>
              <a:t>5/12/2014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828713A-966D-47AD-9074-562EC673D6E1}" type="slidenum">
              <a:rPr lang="en-US"/>
              <a:pPr>
                <a:defRPr/>
              </a:pPr>
              <a:t>‹#›</a:t>
            </a:fld>
            <a:endParaRPr lang="en-US"/>
          </a:p>
        </p:txBody>
      </p:sp>
    </p:spTree>
    <p:extLst>
      <p:ext uri="{BB962C8B-B14F-4D97-AF65-F5344CB8AC3E}">
        <p14:creationId xmlns:p14="http://schemas.microsoft.com/office/powerpoint/2010/main" val="20633920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6560" y="6394027"/>
            <a:ext cx="7802880" cy="806027"/>
          </a:xfrm>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334933" y="758613"/>
            <a:ext cx="7802880" cy="5852160"/>
          </a:xfrm>
        </p:spPr>
        <p:txBody>
          <a:bodyPr rtlCol="0">
            <a:normAutofit/>
          </a:bodyPr>
          <a:lstStyle>
            <a:lvl1pPr marL="0" indent="0">
              <a:buNone/>
              <a:defRPr sz="4600"/>
            </a:lvl1pPr>
            <a:lvl2pPr marL="649692" indent="0">
              <a:buNone/>
              <a:defRPr sz="4000"/>
            </a:lvl2pPr>
            <a:lvl3pPr marL="1299392" indent="0">
              <a:buNone/>
              <a:defRPr sz="3400"/>
            </a:lvl3pPr>
            <a:lvl4pPr marL="1949097" indent="0">
              <a:buNone/>
              <a:defRPr sz="2800"/>
            </a:lvl4pPr>
            <a:lvl5pPr marL="2598792" indent="0">
              <a:buNone/>
              <a:defRPr sz="2800"/>
            </a:lvl5pPr>
            <a:lvl6pPr marL="3248487" indent="0">
              <a:buNone/>
              <a:defRPr sz="2800"/>
            </a:lvl6pPr>
            <a:lvl7pPr marL="3898190" indent="0">
              <a:buNone/>
              <a:defRPr sz="2800"/>
            </a:lvl7pPr>
            <a:lvl8pPr marL="4547880" indent="0">
              <a:buNone/>
              <a:defRPr sz="2800"/>
            </a:lvl8pPr>
            <a:lvl9pPr marL="5197583" indent="0">
              <a:buNone/>
              <a:defRPr sz="2800"/>
            </a:lvl9pPr>
          </a:lstStyle>
          <a:p>
            <a:pPr lvl="0"/>
            <a:endParaRPr lang="en-US" noProof="0"/>
          </a:p>
        </p:txBody>
      </p:sp>
      <p:sp>
        <p:nvSpPr>
          <p:cNvPr id="4" name="Text Placeholder 3"/>
          <p:cNvSpPr>
            <a:spLocks noGrp="1"/>
          </p:cNvSpPr>
          <p:nvPr>
            <p:ph type="body" sz="half" idx="2"/>
          </p:nvPr>
        </p:nvSpPr>
        <p:spPr>
          <a:xfrm>
            <a:off x="4226560" y="7200054"/>
            <a:ext cx="7802880" cy="1144693"/>
          </a:xfrm>
        </p:spPr>
        <p:txBody>
          <a:bodyPr/>
          <a:lstStyle>
            <a:lvl1pPr marL="0" indent="0">
              <a:buNone/>
              <a:defRPr sz="2000">
                <a:solidFill>
                  <a:schemeClr val="bg1">
                    <a:lumMod val="95000"/>
                  </a:schemeClr>
                </a:solidFill>
              </a:defRPr>
            </a:lvl1pPr>
            <a:lvl2pPr marL="649692" indent="0">
              <a:buNone/>
              <a:defRPr sz="1700"/>
            </a:lvl2pPr>
            <a:lvl3pPr marL="1299392" indent="0">
              <a:buNone/>
              <a:defRPr sz="1400"/>
            </a:lvl3pPr>
            <a:lvl4pPr marL="1949097" indent="0">
              <a:buNone/>
              <a:defRPr sz="1300"/>
            </a:lvl4pPr>
            <a:lvl5pPr marL="2598792" indent="0">
              <a:buNone/>
              <a:defRPr sz="1300"/>
            </a:lvl5pPr>
            <a:lvl6pPr marL="3248487" indent="0">
              <a:buNone/>
              <a:defRPr sz="1300"/>
            </a:lvl6pPr>
            <a:lvl7pPr marL="3898190" indent="0">
              <a:buNone/>
              <a:defRPr sz="1300"/>
            </a:lvl7pPr>
            <a:lvl8pPr marL="4547880" indent="0">
              <a:buNone/>
              <a:defRPr sz="1300"/>
            </a:lvl8pPr>
            <a:lvl9pPr marL="5197583" indent="0">
              <a:buNone/>
              <a:defRPr sz="13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CB68E89-CEE7-4FE4-9643-767FAC201995}" type="datetime1">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92F53B2-A2DB-4604-812B-B55A784C6E38}" type="slidenum">
              <a:rPr lang="en-US"/>
              <a:pPr>
                <a:defRPr/>
              </a:pPr>
              <a:t>‹#›</a:t>
            </a:fld>
            <a:endParaRPr lang="en-US"/>
          </a:p>
        </p:txBody>
      </p:sp>
    </p:spTree>
    <p:extLst>
      <p:ext uri="{BB962C8B-B14F-4D97-AF65-F5344CB8AC3E}">
        <p14:creationId xmlns:p14="http://schemas.microsoft.com/office/powerpoint/2010/main" val="13295060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251200" y="4768428"/>
            <a:ext cx="7802880" cy="1192107"/>
          </a:xfrm>
        </p:spPr>
        <p:txBody>
          <a:bodyPr>
            <a:normAutofit/>
          </a:bodyPr>
          <a:lstStyle>
            <a:lvl1pPr marL="81210" indent="0">
              <a:buFontTx/>
              <a:buNone/>
              <a:defRPr sz="26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817707" y="2167468"/>
            <a:ext cx="7802880" cy="1192107"/>
          </a:xfrm>
        </p:spPr>
        <p:txBody>
          <a:bodyPr>
            <a:normAutofit/>
          </a:bodyPr>
          <a:lstStyle>
            <a:lvl1pPr marL="81210" indent="0">
              <a:buFontTx/>
              <a:buNone/>
              <a:defRPr sz="26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3034453" y="3467948"/>
            <a:ext cx="7802880" cy="1192107"/>
          </a:xfrm>
        </p:spPr>
        <p:txBody>
          <a:bodyPr>
            <a:normAutofit/>
          </a:bodyPr>
          <a:lstStyle>
            <a:lvl1pPr marL="81210" indent="0">
              <a:buFontTx/>
              <a:buNone/>
              <a:defRPr sz="26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3467947" y="6068908"/>
            <a:ext cx="7802880" cy="1192107"/>
          </a:xfrm>
        </p:spPr>
        <p:txBody>
          <a:bodyPr>
            <a:normAutofit/>
          </a:bodyPr>
          <a:lstStyle>
            <a:lvl1pPr marL="81210" indent="0">
              <a:buFontTx/>
              <a:buNone/>
              <a:defRPr sz="26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2709333" y="1083733"/>
            <a:ext cx="7802880" cy="650240"/>
          </a:xfrm>
        </p:spPr>
        <p:txBody>
          <a:bodyPr>
            <a:normAutofit/>
          </a:bodyPr>
          <a:lstStyle>
            <a:lvl1pPr algn="l">
              <a:buFontTx/>
              <a:buNone/>
              <a:defRPr sz="3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1408855" y="-42897"/>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8" name="Footer Placeholder 2"/>
          <p:cNvSpPr>
            <a:spLocks noGrp="1"/>
          </p:cNvSpPr>
          <p:nvPr>
            <p:ph type="ftr"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0" name="Slide Number Placeholder 3"/>
          <p:cNvSpPr>
            <a:spLocks noGrp="1"/>
          </p:cNvSpPr>
          <p:nvPr>
            <p:ph type="sldNum" sz="quarter" idx="2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183F071-63F4-46A2-88C7-25A3E44F8CC1}" type="slidenum">
              <a:rPr lang="en-US"/>
              <a:pPr>
                <a:defRPr/>
              </a:pPr>
              <a:t>‹#›</a:t>
            </a:fld>
            <a:endParaRPr lang="en-US" dirty="0"/>
          </a:p>
        </p:txBody>
      </p:sp>
    </p:spTree>
    <p:extLst>
      <p:ext uri="{BB962C8B-B14F-4D97-AF65-F5344CB8AC3E}">
        <p14:creationId xmlns:p14="http://schemas.microsoft.com/office/powerpoint/2010/main" val="19104638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768427" y="1083735"/>
            <a:ext cx="6610773" cy="2384213"/>
          </a:xfrm>
        </p:spPr>
        <p:txBody>
          <a:bodyPr lIns="389819" tIns="0" rIns="259877"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0" name="Content Placeholder 3"/>
          <p:cNvSpPr>
            <a:spLocks noGrp="1"/>
          </p:cNvSpPr>
          <p:nvPr>
            <p:ph sz="half" idx="2"/>
          </p:nvPr>
        </p:nvSpPr>
        <p:spPr>
          <a:xfrm>
            <a:off x="4768427" y="3793067"/>
            <a:ext cx="6610773" cy="2384213"/>
          </a:xfrm>
        </p:spPr>
        <p:txBody>
          <a:bodyPr lIns="389819" tIns="0" rIns="259877"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1" name="Content Placeholder 3"/>
          <p:cNvSpPr>
            <a:spLocks noGrp="1"/>
          </p:cNvSpPr>
          <p:nvPr>
            <p:ph sz="half" idx="14"/>
          </p:nvPr>
        </p:nvSpPr>
        <p:spPr>
          <a:xfrm>
            <a:off x="4768427" y="6285653"/>
            <a:ext cx="6610773" cy="2275840"/>
          </a:xfrm>
        </p:spPr>
        <p:txBody>
          <a:bodyPr lIns="389819" tIns="0" rIns="259877" anchor="ctr">
            <a:normAutofit/>
          </a:bodyPr>
          <a:lstStyle>
            <a:lvl1pPr marL="0" marR="0" indent="0" algn="l" defTabSz="1299392" rtl="0" eaLnBrk="1" fontAlgn="auto" latinLnBrk="0" hangingPunct="1">
              <a:lnSpc>
                <a:spcPts val="2844"/>
              </a:lnSpc>
              <a:spcBef>
                <a:spcPct val="20000"/>
              </a:spcBef>
              <a:spcAft>
                <a:spcPts val="0"/>
              </a:spcAft>
              <a:buClrTx/>
              <a:buSzTx/>
              <a:buFontTx/>
              <a:buNone/>
              <a:tabLst/>
              <a:defRPr lang="en-US" sz="2600" kern="1200" dirty="0" smtClean="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5" name="Content Placeholder 2"/>
          <p:cNvSpPr>
            <a:spLocks noGrp="1"/>
          </p:cNvSpPr>
          <p:nvPr>
            <p:ph sz="half" idx="15"/>
          </p:nvPr>
        </p:nvSpPr>
        <p:spPr>
          <a:xfrm>
            <a:off x="4009813" y="1083757"/>
            <a:ext cx="2817707" cy="2384215"/>
          </a:xfrm>
        </p:spPr>
        <p:txBody>
          <a:bodyPr>
            <a:no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6" name="Content Placeholder 3"/>
          <p:cNvSpPr>
            <a:spLocks noGrp="1"/>
          </p:cNvSpPr>
          <p:nvPr>
            <p:ph sz="half" idx="16"/>
          </p:nvPr>
        </p:nvSpPr>
        <p:spPr>
          <a:xfrm>
            <a:off x="4009813" y="3576343"/>
            <a:ext cx="2817707" cy="2384215"/>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4" name="Content Placeholder 3"/>
          <p:cNvSpPr>
            <a:spLocks noGrp="1"/>
          </p:cNvSpPr>
          <p:nvPr>
            <p:ph sz="half" idx="17"/>
          </p:nvPr>
        </p:nvSpPr>
        <p:spPr>
          <a:xfrm>
            <a:off x="4009813" y="6068907"/>
            <a:ext cx="2817707" cy="2275840"/>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2" name="Title 1"/>
          <p:cNvSpPr>
            <a:spLocks noGrp="1"/>
          </p:cNvSpPr>
          <p:nvPr>
            <p:ph type="title"/>
          </p:nvPr>
        </p:nvSpPr>
        <p:spPr>
          <a:xfrm>
            <a:off x="2600960" y="-216747"/>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13" name="Footer Placeholder 2"/>
          <p:cNvSpPr>
            <a:spLocks noGrp="1"/>
          </p:cNvSpPr>
          <p:nvPr>
            <p:ph type="ftr" sz="quarter" idx="18"/>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7" name="Slide Number Placeholder 3"/>
          <p:cNvSpPr>
            <a:spLocks noGrp="1"/>
          </p:cNvSpPr>
          <p:nvPr>
            <p:ph type="sldNum"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CB6E349-63F0-4AA8-B7BC-8B68F3EB2489}" type="slidenum">
              <a:rPr lang="en-US"/>
              <a:pPr>
                <a:defRPr/>
              </a:pPr>
              <a:t>‹#›</a:t>
            </a:fld>
            <a:endParaRPr lang="en-US" dirty="0"/>
          </a:p>
        </p:txBody>
      </p:sp>
    </p:spTree>
    <p:extLst>
      <p:ext uri="{BB962C8B-B14F-4D97-AF65-F5344CB8AC3E}">
        <p14:creationId xmlns:p14="http://schemas.microsoft.com/office/powerpoint/2010/main" val="38962639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300480" y="2485814"/>
            <a:ext cx="7261013" cy="3366346"/>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9" name="Content Placeholder 2"/>
          <p:cNvSpPr>
            <a:spLocks noGrp="1"/>
          </p:cNvSpPr>
          <p:nvPr>
            <p:ph sz="half" idx="14"/>
          </p:nvPr>
        </p:nvSpPr>
        <p:spPr>
          <a:xfrm>
            <a:off x="8019628" y="2059117"/>
            <a:ext cx="4443307" cy="3346027"/>
          </a:xfrm>
        </p:spPr>
        <p:txBody>
          <a:bodyPr>
            <a:normAutofit/>
          </a:bodyPr>
          <a:lstStyle>
            <a:lvl1pPr>
              <a:defRPr lang="en-US" sz="2800" kern="1200" dirty="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3" name="Content Placeholder 3"/>
          <p:cNvSpPr>
            <a:spLocks noGrp="1"/>
          </p:cNvSpPr>
          <p:nvPr>
            <p:ph sz="half" idx="15"/>
          </p:nvPr>
        </p:nvSpPr>
        <p:spPr>
          <a:xfrm>
            <a:off x="1300480" y="6177280"/>
            <a:ext cx="7261013" cy="3359573"/>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14" name="Content Placeholder 2"/>
          <p:cNvSpPr>
            <a:spLocks noGrp="1"/>
          </p:cNvSpPr>
          <p:nvPr>
            <p:ph sz="half" idx="16"/>
          </p:nvPr>
        </p:nvSpPr>
        <p:spPr>
          <a:xfrm>
            <a:off x="3251200" y="2072663"/>
            <a:ext cx="4443307" cy="3346027"/>
          </a:xfrm>
        </p:spPr>
        <p:txBody>
          <a:bodyPr>
            <a:normAutofit/>
          </a:bodyPr>
          <a:lstStyle>
            <a:lvl1pPr>
              <a:defRPr sz="28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1" name="Title 1"/>
          <p:cNvSpPr>
            <a:spLocks noGrp="1"/>
          </p:cNvSpPr>
          <p:nvPr>
            <p:ph type="title"/>
          </p:nvPr>
        </p:nvSpPr>
        <p:spPr>
          <a:xfrm>
            <a:off x="2709335" y="108373"/>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7" name="Footer Placeholder 2"/>
          <p:cNvSpPr>
            <a:spLocks noGrp="1"/>
          </p:cNvSpPr>
          <p:nvPr>
            <p:ph type="ftr" sz="quarter" idx="17"/>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endParaRPr lang="en-US"/>
          </a:p>
        </p:txBody>
      </p:sp>
      <p:sp>
        <p:nvSpPr>
          <p:cNvPr id="8" name="Slide Number Placeholder 3"/>
          <p:cNvSpPr>
            <a:spLocks noGrp="1"/>
          </p:cNvSpPr>
          <p:nvPr>
            <p:ph type="sldNum" sz="quarter" idx="18"/>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fld id="{5C1EF351-931F-4B92-89B1-B66691647344}" type="slidenum">
              <a:rPr lang="en-US"/>
              <a:pPr>
                <a:defRPr/>
              </a:pPr>
              <a:t>‹#›</a:t>
            </a:fld>
            <a:endParaRPr lang="en-US" dirty="0"/>
          </a:p>
        </p:txBody>
      </p:sp>
    </p:spTree>
    <p:extLst>
      <p:ext uri="{BB962C8B-B14F-4D97-AF65-F5344CB8AC3E}">
        <p14:creationId xmlns:p14="http://schemas.microsoft.com/office/powerpoint/2010/main" val="3871061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43787" y="3467947"/>
            <a:ext cx="4334933" cy="4985173"/>
          </a:xfrm>
        </p:spPr>
        <p:txBody>
          <a:bodyPr/>
          <a:lstStyle>
            <a:lvl1pPr marL="0" indent="0" algn="ctr">
              <a:lnSpc>
                <a:spcPts val="2276"/>
              </a:lnSpc>
              <a:buNone/>
              <a:defRPr sz="2000">
                <a:solidFill>
                  <a:schemeClr val="bg1">
                    <a:lumMod val="95000"/>
                  </a:schemeClr>
                </a:solidFill>
              </a:defRPr>
            </a:lvl1pPr>
            <a:lvl2pPr marL="649692" indent="0">
              <a:buNone/>
              <a:defRPr sz="1700"/>
            </a:lvl2pPr>
            <a:lvl3pPr marL="1299392" indent="0">
              <a:buNone/>
              <a:defRPr sz="1400"/>
            </a:lvl3pPr>
            <a:lvl4pPr marL="1949097" indent="0">
              <a:buNone/>
              <a:defRPr sz="1300"/>
            </a:lvl4pPr>
            <a:lvl5pPr marL="2598792" indent="0">
              <a:buNone/>
              <a:defRPr sz="1300"/>
            </a:lvl5pPr>
            <a:lvl6pPr marL="3248487" indent="0">
              <a:buNone/>
              <a:defRPr sz="1300"/>
            </a:lvl6pPr>
            <a:lvl7pPr marL="3898190" indent="0">
              <a:buNone/>
              <a:defRPr sz="1300"/>
            </a:lvl7pPr>
            <a:lvl8pPr marL="4547880" indent="0">
              <a:buNone/>
              <a:defRPr sz="1300"/>
            </a:lvl8pPr>
            <a:lvl9pPr marL="5197583" indent="0">
              <a:buNone/>
              <a:defRPr sz="1300"/>
            </a:lvl9pPr>
          </a:lstStyle>
          <a:p>
            <a:pPr lvl="0"/>
            <a:r>
              <a:rPr lang="en-US" dirty="0" smtClean="0"/>
              <a:t>Click to edit Master text styles</a:t>
            </a:r>
          </a:p>
        </p:txBody>
      </p:sp>
      <p:sp>
        <p:nvSpPr>
          <p:cNvPr id="6" name="Title 1"/>
          <p:cNvSpPr>
            <a:spLocks noGrp="1"/>
          </p:cNvSpPr>
          <p:nvPr>
            <p:ph type="title"/>
          </p:nvPr>
        </p:nvSpPr>
        <p:spPr>
          <a:xfrm>
            <a:off x="3034455" y="541868"/>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5" name="Slide Number Placeholder 11"/>
          <p:cNvSpPr>
            <a:spLocks noGrp="1"/>
          </p:cNvSpPr>
          <p:nvPr>
            <p:ph type="sldNum" sz="quarter"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88B0F10-5FB3-4106-8757-DFC1A5F09206}" type="slidenum">
              <a:rPr lang="en-US"/>
              <a:pPr>
                <a:defRPr/>
              </a:pPr>
              <a:t>‹#›</a:t>
            </a:fld>
            <a:endParaRPr lang="en-US" dirty="0"/>
          </a:p>
        </p:txBody>
      </p:sp>
      <p:sp>
        <p:nvSpPr>
          <p:cNvPr id="7" name="Footer Placeholder 1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423631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4799734" y="-1501421"/>
            <a:ext cx="262713" cy="423130"/>
          </a:xfrm>
          <a:prstGeom prst="rect">
            <a:avLst/>
          </a:prstGeom>
          <a:noFill/>
          <a:ln w="9525">
            <a:noFill/>
            <a:miter lim="800000"/>
            <a:headEnd/>
            <a:tailEnd/>
          </a:ln>
        </p:spPr>
        <p:txBody>
          <a:bodyPr wrap="none" lIns="129938" tIns="64970" rIns="129938" bIns="64970">
            <a:spAutoFit/>
          </a:bodyPr>
          <a:lstStyle/>
          <a:p>
            <a:pPr algn="l" defTabSz="1299392" hangingPunct="1">
              <a:defRPr/>
            </a:pPr>
            <a:endParaRPr lang="en-US" sz="2800" baseline="-25000" dirty="0">
              <a:latin typeface="Times New Roman" pitchFamily="18" charset="0"/>
              <a:ea typeface="新細明體" pitchFamily="18" charset="-120"/>
            </a:endParaRPr>
          </a:p>
        </p:txBody>
      </p:sp>
      <p:sp>
        <p:nvSpPr>
          <p:cNvPr id="4" name="Rectangle 13"/>
          <p:cNvSpPr>
            <a:spLocks noChangeArrowheads="1"/>
          </p:cNvSpPr>
          <p:nvPr userDrawn="1"/>
        </p:nvSpPr>
        <p:spPr bwMode="auto">
          <a:xfrm>
            <a:off x="14799734" y="-1501421"/>
            <a:ext cx="262713" cy="423130"/>
          </a:xfrm>
          <a:prstGeom prst="rect">
            <a:avLst/>
          </a:prstGeom>
          <a:noFill/>
          <a:ln w="9525">
            <a:noFill/>
            <a:miter lim="800000"/>
            <a:headEnd/>
            <a:tailEnd/>
          </a:ln>
        </p:spPr>
        <p:txBody>
          <a:bodyPr wrap="none" lIns="129938" tIns="64970" rIns="129938" bIns="64970">
            <a:spAutoFit/>
          </a:bodyPr>
          <a:lstStyle/>
          <a:p>
            <a:pPr algn="l" defTabSz="1299392" hangingPunct="1">
              <a:defRPr/>
            </a:pPr>
            <a:endParaRPr lang="en-US" sz="2800" baseline="-25000" dirty="0">
              <a:latin typeface="Times New Roman" pitchFamily="18" charset="0"/>
              <a:ea typeface="新細明體" pitchFamily="18" charset="-120"/>
            </a:endParaRPr>
          </a:p>
        </p:txBody>
      </p:sp>
      <p:sp>
        <p:nvSpPr>
          <p:cNvPr id="736277" name="Rectangle 21"/>
          <p:cNvSpPr>
            <a:spLocks noGrp="1" noChangeArrowheads="1"/>
          </p:cNvSpPr>
          <p:nvPr>
            <p:ph type="ctrTitle" sz="quarter"/>
          </p:nvPr>
        </p:nvSpPr>
        <p:spPr>
          <a:xfrm>
            <a:off x="2228427" y="1356927"/>
            <a:ext cx="11054080" cy="2090702"/>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1094775782"/>
      </p:ext>
    </p:extLst>
  </p:cSld>
  <p:clrMapOvr>
    <a:masterClrMapping/>
  </p:clrMapOvr>
  <p:transition>
    <p:blinds/>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795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userDrawn="1"/>
        </p:nvSpPr>
        <p:spPr>
          <a:xfrm>
            <a:off x="0" y="4985173"/>
            <a:ext cx="13004800" cy="16256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5" name="Rectangle 10"/>
          <p:cNvSpPr/>
          <p:nvPr userDrawn="1"/>
        </p:nvSpPr>
        <p:spPr>
          <a:xfrm>
            <a:off x="0" y="0"/>
            <a:ext cx="13004800" cy="57437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6" name="Rectangle 11"/>
          <p:cNvSpPr/>
          <p:nvPr userDrawn="1"/>
        </p:nvSpPr>
        <p:spPr>
          <a:xfrm>
            <a:off x="0" y="6608518"/>
            <a:ext cx="13004800" cy="3838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2" name="Rectangle 2"/>
          <p:cNvSpPr>
            <a:spLocks noGrp="1"/>
          </p:cNvSpPr>
          <p:nvPr>
            <p:ph type="ctrTitle"/>
          </p:nvPr>
        </p:nvSpPr>
        <p:spPr>
          <a:xfrm>
            <a:off x="325120" y="5852160"/>
            <a:ext cx="10295467" cy="758613"/>
          </a:xfrm>
          <a:noFill/>
        </p:spPr>
        <p:txBody>
          <a:bodyPr vert="horz"/>
          <a:lstStyle>
            <a:lvl1pPr algn="l">
              <a:defRPr sz="2800" b="0" cap="all" spc="213"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p:nvPr>
        </p:nvSpPr>
        <p:spPr>
          <a:xfrm>
            <a:off x="325120" y="6693137"/>
            <a:ext cx="9861973" cy="325120"/>
          </a:xfrm>
          <a:solidFill>
            <a:schemeClr val="bg1"/>
          </a:solidFill>
        </p:spPr>
        <p:txBody>
          <a:bodyPr/>
          <a:lstStyle>
            <a:lvl1pPr marL="0" indent="0" algn="l">
              <a:buNone/>
              <a:defRPr sz="1600" b="1">
                <a:solidFill>
                  <a:schemeClr val="accent4">
                    <a:shade val="50000"/>
                  </a:schemeClr>
                </a:solidFill>
              </a:defRPr>
            </a:lvl1pPr>
            <a:lvl2pPr marL="649625" indent="0" algn="ctr">
              <a:buNone/>
            </a:lvl2pPr>
            <a:lvl3pPr marL="1299259" indent="0" algn="ctr">
              <a:buNone/>
            </a:lvl3pPr>
            <a:lvl4pPr marL="1948898" indent="0" algn="ctr">
              <a:buNone/>
            </a:lvl4pPr>
            <a:lvl5pPr marL="2598526" indent="0" algn="ctr">
              <a:buNone/>
            </a:lvl5pPr>
            <a:lvl6pPr marL="3248154" indent="0" algn="ctr">
              <a:buNone/>
            </a:lvl6pPr>
            <a:lvl7pPr marL="3897791" indent="0" algn="ctr">
              <a:buNone/>
            </a:lvl7pPr>
            <a:lvl8pPr marL="4547415" indent="0" algn="ctr">
              <a:buNone/>
            </a:lvl8pPr>
            <a:lvl9pPr marL="5197052" indent="0" algn="ctr">
              <a:buNone/>
            </a:lvl9pPr>
            <a:extLst/>
          </a:lstStyle>
          <a:p>
            <a:r>
              <a:rPr lang="zh-TW" altLang="en-US" dirty="0" smtClean="0"/>
              <a:t>按一下以編輯母片副標題樣式</a:t>
            </a:r>
            <a:endParaRPr lang="en-US" dirty="0"/>
          </a:p>
        </p:txBody>
      </p:sp>
      <p:sp>
        <p:nvSpPr>
          <p:cNvPr id="8" name="Rectangle 16"/>
          <p:cNvSpPr>
            <a:spLocks noGrp="1"/>
          </p:cNvSpPr>
          <p:nvPr>
            <p:ph type="ftr" sz="quarter" idx="10"/>
          </p:nvPr>
        </p:nvSpPr>
        <p:spPr/>
        <p:txBody>
          <a:bodyPr/>
          <a:lstStyle>
            <a:lvl1pPr>
              <a:defRPr/>
            </a:lvl1pPr>
            <a:extLst/>
          </a:lstStyle>
          <a:p>
            <a:pPr>
              <a:defRPr/>
            </a:pPr>
            <a:r>
              <a:rPr lang="en-US"/>
              <a:t>www.mawc411www.mawc411.com.com</a:t>
            </a:r>
            <a:endParaRPr lang="en-US" dirty="0"/>
          </a:p>
        </p:txBody>
      </p:sp>
      <p:sp>
        <p:nvSpPr>
          <p:cNvPr id="9" name="Date Placeholder 9"/>
          <p:cNvSpPr>
            <a:spLocks noGrp="1"/>
          </p:cNvSpPr>
          <p:nvPr>
            <p:ph type="dt" sz="half" idx="11"/>
          </p:nvPr>
        </p:nvSpPr>
        <p:spPr>
          <a:xfrm>
            <a:off x="325120" y="9211735"/>
            <a:ext cx="2275840" cy="433493"/>
          </a:xfrm>
        </p:spPr>
        <p:txBody>
          <a:bodyPr anchor="ctr"/>
          <a:lstStyle>
            <a:lvl1pPr algn="l">
              <a:defRPr>
                <a:solidFill>
                  <a:srgbClr val="A0A0A0"/>
                </a:solidFill>
              </a:defRPr>
            </a:lvl1pPr>
            <a:extLst/>
          </a:lstStyle>
          <a:p>
            <a:pPr>
              <a:defRPr/>
            </a:pPr>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9226" y="8894063"/>
            <a:ext cx="1349801" cy="605653"/>
          </a:xfrm>
          <a:prstGeom prst="rect">
            <a:avLst/>
          </a:prstGeom>
        </p:spPr>
      </p:pic>
    </p:spTree>
    <p:extLst>
      <p:ext uri="{BB962C8B-B14F-4D97-AF65-F5344CB8AC3E}">
        <p14:creationId xmlns:p14="http://schemas.microsoft.com/office/powerpoint/2010/main" val="16953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251200" y="4768428"/>
            <a:ext cx="7802880" cy="1192107"/>
          </a:xfrm>
        </p:spPr>
        <p:txBody>
          <a:bodyPr>
            <a:normAutofit/>
          </a:bodyPr>
          <a:lstStyle>
            <a:lvl1pPr marL="81228" indent="0">
              <a:buFontTx/>
              <a:buNone/>
              <a:defRPr sz="26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817707" y="2167468"/>
            <a:ext cx="7802880" cy="1192107"/>
          </a:xfrm>
        </p:spPr>
        <p:txBody>
          <a:bodyPr>
            <a:normAutofit/>
          </a:bodyPr>
          <a:lstStyle>
            <a:lvl1pPr marL="81228" indent="0">
              <a:buFontTx/>
              <a:buNone/>
              <a:defRPr sz="26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3034453" y="3467948"/>
            <a:ext cx="7802880" cy="1192107"/>
          </a:xfrm>
        </p:spPr>
        <p:txBody>
          <a:bodyPr>
            <a:normAutofit/>
          </a:bodyPr>
          <a:lstStyle>
            <a:lvl1pPr marL="81228" indent="0">
              <a:buFontTx/>
              <a:buNone/>
              <a:defRPr sz="26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3467947" y="6068908"/>
            <a:ext cx="7802880" cy="1192107"/>
          </a:xfrm>
        </p:spPr>
        <p:txBody>
          <a:bodyPr>
            <a:normAutofit/>
          </a:bodyPr>
          <a:lstStyle>
            <a:lvl1pPr marL="81228" indent="0">
              <a:buFontTx/>
              <a:buNone/>
              <a:defRPr sz="26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2709333" y="1083733"/>
            <a:ext cx="7802880" cy="650240"/>
          </a:xfrm>
        </p:spPr>
        <p:txBody>
          <a:bodyPr>
            <a:normAutofit/>
          </a:bodyPr>
          <a:lstStyle>
            <a:lvl1pPr algn="l">
              <a:buFontTx/>
              <a:buNone/>
              <a:defRPr sz="3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1408855" y="-42897"/>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8" name="Footer Placeholder 2"/>
          <p:cNvSpPr>
            <a:spLocks noGrp="1"/>
          </p:cNvSpPr>
          <p:nvPr>
            <p:ph type="ftr"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0" name="Slide Number Placeholder 3"/>
          <p:cNvSpPr>
            <a:spLocks noGrp="1"/>
          </p:cNvSpPr>
          <p:nvPr>
            <p:ph type="sldNum" sz="quarter" idx="2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183F071-63F4-46A2-88C7-25A3E44F8CC1}" type="slidenum">
              <a:rPr lang="en-US"/>
              <a:pPr>
                <a:defRPr/>
              </a:pPr>
              <a:t>‹#›</a:t>
            </a:fld>
            <a:endParaRPr lang="en-US" dirty="0"/>
          </a:p>
        </p:txBody>
      </p:sp>
    </p:spTree>
    <p:extLst>
      <p:ext uri="{BB962C8B-B14F-4D97-AF65-F5344CB8AC3E}">
        <p14:creationId xmlns:p14="http://schemas.microsoft.com/office/powerpoint/2010/main" val="29681930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8"/>
          <p:cNvSpPr/>
          <p:nvPr userDrawn="1"/>
        </p:nvSpPr>
        <p:spPr>
          <a:xfrm>
            <a:off x="2" y="11289"/>
            <a:ext cx="13027378" cy="866987"/>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5" name="Rectangle 10"/>
          <p:cNvSpPr/>
          <p:nvPr userDrawn="1"/>
        </p:nvSpPr>
        <p:spPr>
          <a:xfrm>
            <a:off x="0" y="975360"/>
            <a:ext cx="13004800" cy="38383"/>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14" name="Title 13"/>
          <p:cNvSpPr>
            <a:spLocks noGrp="1"/>
          </p:cNvSpPr>
          <p:nvPr>
            <p:ph type="ctrTitle"/>
          </p:nvPr>
        </p:nvSpPr>
        <p:spPr>
          <a:xfrm>
            <a:off x="2384213" y="0"/>
            <a:ext cx="10295467" cy="758613"/>
          </a:xfrm>
          <a:noFill/>
        </p:spPr>
        <p:txBody>
          <a:bodyPr vert="horz" numCol="1"/>
          <a:lstStyle>
            <a:lvl1pPr marL="259850" algn="r">
              <a:defRPr sz="2800" b="0" u="none" cap="none" spc="213" baseline="0">
                <a:solidFill>
                  <a:schemeClr val="bg1"/>
                </a:solidFill>
              </a:defRPr>
            </a:lvl1pPr>
            <a:extLst/>
          </a:lstStyle>
          <a:p>
            <a:r>
              <a:rPr lang="en-US" dirty="0" smtClean="0"/>
              <a:t>Click to edit Master title style</a:t>
            </a:r>
            <a:endParaRPr lang="en-US" dirty="0"/>
          </a:p>
        </p:txBody>
      </p:sp>
      <p:sp>
        <p:nvSpPr>
          <p:cNvPr id="16" name="Rectangle 11"/>
          <p:cNvSpPr>
            <a:spLocks noGrp="1"/>
          </p:cNvSpPr>
          <p:nvPr>
            <p:ph sz="quarter" idx="15"/>
          </p:nvPr>
        </p:nvSpPr>
        <p:spPr>
          <a:xfrm>
            <a:off x="433493" y="1300480"/>
            <a:ext cx="12029440" cy="7586133"/>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p:cNvSpPr>
          <p:nvPr>
            <p:ph type="ftr" sz="quarter" idx="16"/>
          </p:nvPr>
        </p:nvSpPr>
        <p:spPr/>
        <p:txBody>
          <a:bodyPr/>
          <a:lstStyle>
            <a:lvl1pPr>
              <a:defRPr>
                <a:solidFill>
                  <a:schemeClr val="tx1">
                    <a:lumMod val="50000"/>
                    <a:lumOff val="50000"/>
                  </a:schemeClr>
                </a:solidFill>
              </a:defRPr>
            </a:lvl1pPr>
            <a:extLst/>
          </a:lstStyle>
          <a:p>
            <a:pPr>
              <a:defRPr/>
            </a:pPr>
            <a:r>
              <a:rPr lang="en-US">
                <a:solidFill>
                  <a:prstClr val="black">
                    <a:lumMod val="50000"/>
                    <a:lumOff val="50000"/>
                  </a:prstClr>
                </a:solidFill>
              </a:rPr>
              <a:t>www.mawc411www.mawc411.com.com</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9226" y="8912862"/>
            <a:ext cx="1349801" cy="605653"/>
          </a:xfrm>
          <a:prstGeom prst="rect">
            <a:avLst/>
          </a:prstGeom>
        </p:spPr>
      </p:pic>
    </p:spTree>
    <p:extLst>
      <p:ext uri="{BB962C8B-B14F-4D97-AF65-F5344CB8AC3E}">
        <p14:creationId xmlns:p14="http://schemas.microsoft.com/office/powerpoint/2010/main" val="102896385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12"/>
          <p:cNvSpPr/>
          <p:nvPr userDrawn="1"/>
        </p:nvSpPr>
        <p:spPr>
          <a:xfrm>
            <a:off x="2" y="9320107"/>
            <a:ext cx="13027378" cy="465102"/>
          </a:xfrm>
          <a:prstGeom prst="rect">
            <a:avLst/>
          </a:prstGeom>
          <a:solidFill>
            <a:srgbClr val="146F64"/>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5" name="Rectangle 8"/>
          <p:cNvSpPr/>
          <p:nvPr userDrawn="1"/>
        </p:nvSpPr>
        <p:spPr>
          <a:xfrm>
            <a:off x="2" y="11289"/>
            <a:ext cx="13027378" cy="866987"/>
          </a:xfrm>
          <a:prstGeom prst="rect">
            <a:avLst/>
          </a:prstGeom>
          <a:solidFill>
            <a:srgbClr val="146F64"/>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6" name="Rectangle 10"/>
          <p:cNvSpPr/>
          <p:nvPr userDrawn="1"/>
        </p:nvSpPr>
        <p:spPr>
          <a:xfrm>
            <a:off x="0" y="975360"/>
            <a:ext cx="13004800" cy="38383"/>
          </a:xfrm>
          <a:prstGeom prst="rect">
            <a:avLst/>
          </a:prstGeom>
          <a:solidFill>
            <a:srgbClr val="454368"/>
          </a:solidFill>
          <a:ln w="25400" cap="rnd" cmpd="sng" algn="ctr">
            <a:solidFill>
              <a:srgbClr val="146F64"/>
            </a:solid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7" name="Title 13"/>
          <p:cNvSpPr txBox="1">
            <a:spLocks/>
          </p:cNvSpPr>
          <p:nvPr userDrawn="1"/>
        </p:nvSpPr>
        <p:spPr>
          <a:xfrm>
            <a:off x="4876826" y="9320107"/>
            <a:ext cx="4061743" cy="433493"/>
          </a:xfrm>
          <a:prstGeom prst="rect">
            <a:avLst/>
          </a:prstGeom>
          <a:noFill/>
        </p:spPr>
        <p:txBody>
          <a:bodyPr lIns="129924" tIns="64963" rIns="129924" bIns="64963" anchor="ctr">
            <a:normAutofit fontScale="55000" lnSpcReduction="20000"/>
          </a:bodyPr>
          <a:lstStyle>
            <a:lvl1pPr marL="182880" algn="r" rtl="0" eaLnBrk="1" latinLnBrk="0" hangingPunct="1">
              <a:spcBef>
                <a:spcPct val="0"/>
              </a:spcBef>
              <a:buNone/>
              <a:defRPr sz="2000" b="0" u="none" cap="none" spc="150" baseline="0">
                <a:solidFill>
                  <a:schemeClr val="bg1"/>
                </a:solidFill>
                <a:latin typeface="+mj-lt"/>
                <a:ea typeface="+mj-ea"/>
                <a:cs typeface="+mj-cs"/>
              </a:defRPr>
            </a:lvl1pPr>
            <a:extLst/>
          </a:lstStyle>
          <a:p>
            <a:pPr algn="l" defTabSz="1299259" fontAlgn="auto">
              <a:spcAft>
                <a:spcPts val="0"/>
              </a:spcAft>
              <a:defRPr/>
            </a:pPr>
            <a:r>
              <a:rPr lang="en-US" dirty="0" smtClean="0">
                <a:solidFill>
                  <a:prstClr val="white"/>
                </a:solidFill>
              </a:rPr>
              <a:t>Certified WebCenters Training School</a:t>
            </a:r>
            <a:endParaRPr lang="en-US" dirty="0">
              <a:solidFill>
                <a:prstClr val="white"/>
              </a:solidFill>
            </a:endParaRPr>
          </a:p>
        </p:txBody>
      </p:sp>
      <p:sp>
        <p:nvSpPr>
          <p:cNvPr id="14" name="Title 13"/>
          <p:cNvSpPr>
            <a:spLocks noGrp="1"/>
          </p:cNvSpPr>
          <p:nvPr>
            <p:ph type="ctrTitle"/>
          </p:nvPr>
        </p:nvSpPr>
        <p:spPr>
          <a:xfrm>
            <a:off x="2384213" y="0"/>
            <a:ext cx="10295467" cy="758613"/>
          </a:xfrm>
          <a:noFill/>
        </p:spPr>
        <p:txBody>
          <a:bodyPr vert="horz" numCol="1"/>
          <a:lstStyle>
            <a:lvl1pPr marL="259850" algn="r">
              <a:defRPr sz="2800" b="0" u="none" cap="none" spc="213" baseline="0">
                <a:solidFill>
                  <a:schemeClr val="bg1"/>
                </a:solidFill>
              </a:defRPr>
            </a:lvl1pPr>
            <a:extLst/>
          </a:lstStyle>
          <a:p>
            <a:r>
              <a:rPr lang="en-US" dirty="0" smtClean="0"/>
              <a:t>Click to edit Master title style</a:t>
            </a:r>
            <a:endParaRPr lang="en-US" dirty="0"/>
          </a:p>
        </p:txBody>
      </p:sp>
      <p:sp>
        <p:nvSpPr>
          <p:cNvPr id="16" name="Rectangle 11"/>
          <p:cNvSpPr>
            <a:spLocks noGrp="1"/>
          </p:cNvSpPr>
          <p:nvPr>
            <p:ph sz="quarter" idx="15"/>
          </p:nvPr>
        </p:nvSpPr>
        <p:spPr>
          <a:xfrm>
            <a:off x="433493" y="1300480"/>
            <a:ext cx="12029440" cy="7586133"/>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1164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37" name="Rectangle 37"/>
          <p:cNvSpPr>
            <a:spLocks noGrp="1"/>
          </p:cNvSpPr>
          <p:nvPr>
            <p:ph type="body" sz="quarter" idx="13"/>
          </p:nvPr>
        </p:nvSpPr>
        <p:spPr>
          <a:xfrm>
            <a:off x="442163" y="54186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43" name="Rectangle 37"/>
          <p:cNvSpPr>
            <a:spLocks noGrp="1"/>
          </p:cNvSpPr>
          <p:nvPr>
            <p:ph type="body" sz="quarter" idx="15"/>
          </p:nvPr>
        </p:nvSpPr>
        <p:spPr>
          <a:xfrm>
            <a:off x="433495" y="1192107"/>
            <a:ext cx="1051221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41" name="Rectangle 37"/>
          <p:cNvSpPr>
            <a:spLocks noGrp="1"/>
          </p:cNvSpPr>
          <p:nvPr>
            <p:ph type="body" sz="quarter" idx="17"/>
          </p:nvPr>
        </p:nvSpPr>
        <p:spPr>
          <a:xfrm>
            <a:off x="442163" y="184234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45" name="Rectangle 37"/>
          <p:cNvSpPr>
            <a:spLocks noGrp="1"/>
          </p:cNvSpPr>
          <p:nvPr>
            <p:ph type="body" sz="quarter" idx="19"/>
          </p:nvPr>
        </p:nvSpPr>
        <p:spPr>
          <a:xfrm>
            <a:off x="442163" y="2492587"/>
            <a:ext cx="10503543" cy="325120"/>
          </a:xfrm>
          <a:solidFill>
            <a:schemeClr val="tx2">
              <a:tint val="40000"/>
            </a:schemeClr>
          </a:solidFill>
        </p:spPr>
        <p:txBody>
          <a:bodyPr anchor="ctr"/>
          <a:lstStyle>
            <a:lvl1pPr>
              <a:buFontTx/>
              <a:buNone/>
              <a:defRPr sz="1600" baseline="0"/>
            </a:lvl1pPr>
            <a:extLst/>
          </a:lstStyle>
          <a:p>
            <a:pPr lvl="0"/>
            <a:r>
              <a:rPr lang="zh-TW" altLang="en-US" dirty="0" smtClean="0"/>
              <a:t>按一下以編輯母片文字樣式</a:t>
            </a:r>
          </a:p>
        </p:txBody>
      </p:sp>
      <p:sp>
        <p:nvSpPr>
          <p:cNvPr id="47" name="Rectangle 37"/>
          <p:cNvSpPr>
            <a:spLocks noGrp="1"/>
          </p:cNvSpPr>
          <p:nvPr>
            <p:ph type="body" sz="quarter" idx="21"/>
          </p:nvPr>
        </p:nvSpPr>
        <p:spPr>
          <a:xfrm>
            <a:off x="442163" y="3142827"/>
            <a:ext cx="10503543" cy="325120"/>
          </a:xfrm>
          <a:solidFill>
            <a:schemeClr val="tx2">
              <a:tint val="40000"/>
            </a:schemeClr>
          </a:solidFill>
        </p:spPr>
        <p:txBody>
          <a:bodyPr anchor="ctr"/>
          <a:lstStyle>
            <a:lvl1pPr>
              <a:buFontTx/>
              <a:buNone/>
              <a:defRPr sz="1600" baseline="0"/>
            </a:lvl1pPr>
            <a:extLst/>
          </a:lstStyle>
          <a:p>
            <a:pPr lvl="0"/>
            <a:r>
              <a:rPr lang="zh-TW" altLang="en-US" dirty="0" smtClean="0"/>
              <a:t>按一下以編輯母片文字樣式</a:t>
            </a:r>
          </a:p>
        </p:txBody>
      </p:sp>
      <p:sp>
        <p:nvSpPr>
          <p:cNvPr id="49" name="Rectangle 37"/>
          <p:cNvSpPr>
            <a:spLocks noGrp="1"/>
          </p:cNvSpPr>
          <p:nvPr>
            <p:ph type="body" sz="quarter" idx="23"/>
          </p:nvPr>
        </p:nvSpPr>
        <p:spPr>
          <a:xfrm>
            <a:off x="442163" y="379306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51" name="Rectangle 37"/>
          <p:cNvSpPr>
            <a:spLocks noGrp="1"/>
          </p:cNvSpPr>
          <p:nvPr>
            <p:ph type="body" sz="quarter" idx="25"/>
          </p:nvPr>
        </p:nvSpPr>
        <p:spPr>
          <a:xfrm>
            <a:off x="442163" y="444330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53" name="Rectangle 37"/>
          <p:cNvSpPr>
            <a:spLocks noGrp="1"/>
          </p:cNvSpPr>
          <p:nvPr>
            <p:ph type="body" sz="quarter" idx="27"/>
          </p:nvPr>
        </p:nvSpPr>
        <p:spPr>
          <a:xfrm>
            <a:off x="442163" y="509354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55" name="Rectangle 37"/>
          <p:cNvSpPr>
            <a:spLocks noGrp="1"/>
          </p:cNvSpPr>
          <p:nvPr>
            <p:ph type="body" sz="quarter" idx="29"/>
          </p:nvPr>
        </p:nvSpPr>
        <p:spPr>
          <a:xfrm>
            <a:off x="442163" y="5743787"/>
            <a:ext cx="10503543" cy="325120"/>
          </a:xfrm>
          <a:solidFill>
            <a:schemeClr val="tx2">
              <a:tint val="40000"/>
            </a:schemeClr>
          </a:solidFill>
        </p:spPr>
        <p:txBody>
          <a:bodyPr anchor="ctr"/>
          <a:lstStyle>
            <a:lvl1pPr>
              <a:buFontTx/>
              <a:buNone/>
              <a:defRPr sz="1600" baseline="0"/>
            </a:lvl1pPr>
            <a:extLst/>
          </a:lstStyle>
          <a:p>
            <a:pPr lvl="0"/>
            <a:r>
              <a:rPr lang="zh-TW" altLang="en-US" dirty="0" smtClean="0"/>
              <a:t>按一下以編輯母片文字樣式</a:t>
            </a:r>
          </a:p>
        </p:txBody>
      </p:sp>
      <p:sp>
        <p:nvSpPr>
          <p:cNvPr id="57" name="Rectangle 37"/>
          <p:cNvSpPr>
            <a:spLocks noGrp="1"/>
          </p:cNvSpPr>
          <p:nvPr>
            <p:ph type="body" sz="quarter" idx="31"/>
          </p:nvPr>
        </p:nvSpPr>
        <p:spPr>
          <a:xfrm>
            <a:off x="442163" y="639402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26" name="Rectangle 37"/>
          <p:cNvSpPr>
            <a:spLocks noGrp="1"/>
          </p:cNvSpPr>
          <p:nvPr>
            <p:ph type="body" sz="quarter" idx="33"/>
          </p:nvPr>
        </p:nvSpPr>
        <p:spPr>
          <a:xfrm>
            <a:off x="442163" y="704426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28" name="Rectangle 37"/>
          <p:cNvSpPr>
            <a:spLocks noGrp="1"/>
          </p:cNvSpPr>
          <p:nvPr>
            <p:ph type="body" sz="quarter" idx="35"/>
          </p:nvPr>
        </p:nvSpPr>
        <p:spPr>
          <a:xfrm>
            <a:off x="442163" y="7694507"/>
            <a:ext cx="10503543" cy="325120"/>
          </a:xfrm>
          <a:solidFill>
            <a:schemeClr val="tx2">
              <a:tint val="40000"/>
            </a:schemeClr>
          </a:solidFill>
        </p:spPr>
        <p:txBody>
          <a:bodyPr anchor="ctr"/>
          <a:lstStyle>
            <a:lvl1pPr>
              <a:buFontTx/>
              <a:buNone/>
              <a:defRPr sz="1600"/>
            </a:lvl1pPr>
            <a:extLst/>
          </a:lstStyle>
          <a:p>
            <a:pPr lvl="0"/>
            <a:r>
              <a:rPr lang="zh-TW" altLang="en-US" dirty="0" smtClean="0"/>
              <a:t>按一下以編輯母片文字樣式</a:t>
            </a:r>
          </a:p>
        </p:txBody>
      </p:sp>
      <p:sp>
        <p:nvSpPr>
          <p:cNvPr id="98" name="Rectangle 37"/>
          <p:cNvSpPr>
            <a:spLocks noGrp="1"/>
          </p:cNvSpPr>
          <p:nvPr>
            <p:ph type="body" sz="quarter" idx="14"/>
          </p:nvPr>
        </p:nvSpPr>
        <p:spPr>
          <a:xfrm>
            <a:off x="10945707" y="54186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44" name="Rectangle 37"/>
          <p:cNvSpPr>
            <a:spLocks noGrp="1"/>
          </p:cNvSpPr>
          <p:nvPr>
            <p:ph type="body" sz="quarter" idx="16"/>
          </p:nvPr>
        </p:nvSpPr>
        <p:spPr>
          <a:xfrm>
            <a:off x="10945707" y="119210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42" name="Rectangle 37"/>
          <p:cNvSpPr>
            <a:spLocks noGrp="1"/>
          </p:cNvSpPr>
          <p:nvPr>
            <p:ph type="body" sz="quarter" idx="18"/>
          </p:nvPr>
        </p:nvSpPr>
        <p:spPr>
          <a:xfrm>
            <a:off x="10945707" y="184234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46" name="Rectangle 37"/>
          <p:cNvSpPr>
            <a:spLocks noGrp="1"/>
          </p:cNvSpPr>
          <p:nvPr>
            <p:ph type="body" sz="quarter" idx="20"/>
          </p:nvPr>
        </p:nvSpPr>
        <p:spPr>
          <a:xfrm>
            <a:off x="10945707" y="249258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48" name="Rectangle 37"/>
          <p:cNvSpPr>
            <a:spLocks noGrp="1"/>
          </p:cNvSpPr>
          <p:nvPr>
            <p:ph type="body" sz="quarter" idx="22"/>
          </p:nvPr>
        </p:nvSpPr>
        <p:spPr>
          <a:xfrm>
            <a:off x="10945707" y="314282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50" name="Rectangle 37"/>
          <p:cNvSpPr>
            <a:spLocks noGrp="1"/>
          </p:cNvSpPr>
          <p:nvPr>
            <p:ph type="body" sz="quarter" idx="24"/>
          </p:nvPr>
        </p:nvSpPr>
        <p:spPr>
          <a:xfrm>
            <a:off x="10945707" y="379306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52" name="Rectangle 37"/>
          <p:cNvSpPr>
            <a:spLocks noGrp="1"/>
          </p:cNvSpPr>
          <p:nvPr>
            <p:ph type="body" sz="quarter" idx="26"/>
          </p:nvPr>
        </p:nvSpPr>
        <p:spPr>
          <a:xfrm>
            <a:off x="10945707" y="444330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54" name="Rectangle 37"/>
          <p:cNvSpPr>
            <a:spLocks noGrp="1"/>
          </p:cNvSpPr>
          <p:nvPr>
            <p:ph type="body" sz="quarter" idx="28"/>
          </p:nvPr>
        </p:nvSpPr>
        <p:spPr>
          <a:xfrm>
            <a:off x="10945707" y="509354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56" name="Rectangle 37"/>
          <p:cNvSpPr>
            <a:spLocks noGrp="1"/>
          </p:cNvSpPr>
          <p:nvPr>
            <p:ph type="body" sz="quarter" idx="30"/>
          </p:nvPr>
        </p:nvSpPr>
        <p:spPr>
          <a:xfrm>
            <a:off x="10945707" y="574378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58" name="Rectangle 37"/>
          <p:cNvSpPr>
            <a:spLocks noGrp="1"/>
          </p:cNvSpPr>
          <p:nvPr>
            <p:ph type="body" sz="quarter" idx="32"/>
          </p:nvPr>
        </p:nvSpPr>
        <p:spPr>
          <a:xfrm>
            <a:off x="10945707" y="639402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27" name="Rectangle 37"/>
          <p:cNvSpPr>
            <a:spLocks noGrp="1"/>
          </p:cNvSpPr>
          <p:nvPr>
            <p:ph type="body" sz="quarter" idx="34"/>
          </p:nvPr>
        </p:nvSpPr>
        <p:spPr>
          <a:xfrm>
            <a:off x="10945707" y="704426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29" name="Rectangle 37"/>
          <p:cNvSpPr>
            <a:spLocks noGrp="1"/>
          </p:cNvSpPr>
          <p:nvPr>
            <p:ph type="body" sz="quarter" idx="36"/>
          </p:nvPr>
        </p:nvSpPr>
        <p:spPr>
          <a:xfrm>
            <a:off x="10945707" y="769450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30" name="Rectangle 37"/>
          <p:cNvSpPr>
            <a:spLocks noGrp="1"/>
          </p:cNvSpPr>
          <p:nvPr>
            <p:ph type="body" sz="quarter" idx="37"/>
          </p:nvPr>
        </p:nvSpPr>
        <p:spPr>
          <a:xfrm>
            <a:off x="442163" y="8344747"/>
            <a:ext cx="10503543" cy="325120"/>
          </a:xfrm>
          <a:solidFill>
            <a:schemeClr val="tx2">
              <a:tint val="40000"/>
            </a:schemeClr>
          </a:solidFill>
        </p:spPr>
        <p:txBody>
          <a:bodyPr anchor="ctr">
            <a:noAutofit/>
          </a:bodyPr>
          <a:lstStyle>
            <a:lvl1pPr>
              <a:buFontTx/>
              <a:buNone/>
              <a:defRPr sz="1600"/>
            </a:lvl1pPr>
            <a:extLst/>
          </a:lstStyle>
          <a:p>
            <a:pPr lvl="0"/>
            <a:r>
              <a:rPr lang="zh-TW" altLang="en-US" dirty="0" smtClean="0"/>
              <a:t>按一下以編輯母片文字樣式</a:t>
            </a:r>
          </a:p>
        </p:txBody>
      </p:sp>
      <p:sp>
        <p:nvSpPr>
          <p:cNvPr id="31" name="Rectangle 37"/>
          <p:cNvSpPr>
            <a:spLocks noGrp="1"/>
          </p:cNvSpPr>
          <p:nvPr>
            <p:ph type="body" sz="quarter" idx="38"/>
          </p:nvPr>
        </p:nvSpPr>
        <p:spPr>
          <a:xfrm>
            <a:off x="10945707" y="8344747"/>
            <a:ext cx="975360" cy="325120"/>
          </a:xfrm>
          <a:solidFill>
            <a:schemeClr val="accent6">
              <a:shade val="75000"/>
            </a:schemeClr>
          </a:solidFill>
        </p:spPr>
        <p:txBody>
          <a:bodyPr anchor="ctr"/>
          <a:lstStyle>
            <a:lvl1pPr algn="r">
              <a:buFontTx/>
              <a:buNone/>
              <a:defRPr sz="1600">
                <a:solidFill>
                  <a:schemeClr val="bg1"/>
                </a:solidFill>
              </a:defRPr>
            </a:lvl1pPr>
            <a:extLst/>
          </a:lstStyle>
          <a:p>
            <a:pPr lvl="0"/>
            <a:r>
              <a:rPr lang="zh-TW" altLang="en-US" dirty="0" smtClean="0"/>
              <a:t>按一下以編輯母片文字樣式</a:t>
            </a:r>
          </a:p>
        </p:txBody>
      </p:sp>
      <p:sp>
        <p:nvSpPr>
          <p:cNvPr id="32" name="Rectangle 32"/>
          <p:cNvSpPr>
            <a:spLocks noGrp="1"/>
          </p:cNvSpPr>
          <p:nvPr>
            <p:ph type="dt" sz="half" idx="39"/>
          </p:nvPr>
        </p:nvSpPr>
        <p:spPr/>
        <p:txBody>
          <a:bodyPr/>
          <a:lstStyle>
            <a:lvl1pPr>
              <a:defRPr sz="1600"/>
            </a:lvl1pPr>
            <a:extLst/>
          </a:lstStyle>
          <a:p>
            <a:pPr>
              <a:defRPr/>
            </a:pPr>
            <a:endParaRPr lang="en-US">
              <a:solidFill>
                <a:prstClr val="black">
                  <a:tint val="65000"/>
                </a:prstClr>
              </a:solidFill>
            </a:endParaRPr>
          </a:p>
        </p:txBody>
      </p:sp>
      <p:sp>
        <p:nvSpPr>
          <p:cNvPr id="33" name="Rectangle 34"/>
          <p:cNvSpPr>
            <a:spLocks noGrp="1"/>
          </p:cNvSpPr>
          <p:nvPr>
            <p:ph type="ftr" sz="quarter" idx="40"/>
          </p:nvPr>
        </p:nvSpPr>
        <p:spPr/>
        <p:txBody>
          <a:bodyPr/>
          <a:lstStyle>
            <a:lvl1pPr>
              <a:defRPr/>
            </a:lvl1pPr>
            <a:extLst/>
          </a:lstStyle>
          <a:p>
            <a:pPr>
              <a:defRPr/>
            </a:pPr>
            <a:r>
              <a:rPr lang="en-US"/>
              <a:t>www.mawc411www.mawc411.com.com</a:t>
            </a:r>
            <a:endParaRPr lang="en-US" dirty="0"/>
          </a:p>
        </p:txBody>
      </p:sp>
    </p:spTree>
    <p:extLst>
      <p:ext uri="{BB962C8B-B14F-4D97-AF65-F5344CB8AC3E}">
        <p14:creationId xmlns:p14="http://schemas.microsoft.com/office/powerpoint/2010/main" val="3985362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9" name="Rectangle 8"/>
          <p:cNvSpPr>
            <a:spLocks noGrp="1"/>
          </p:cNvSpPr>
          <p:nvPr>
            <p:ph type="body" sz="quarter" idx="13"/>
          </p:nvPr>
        </p:nvSpPr>
        <p:spPr>
          <a:xfrm>
            <a:off x="433495" y="541867"/>
            <a:ext cx="1148757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4" name="Rectangle 4"/>
          <p:cNvSpPr>
            <a:spLocks noGrp="1"/>
          </p:cNvSpPr>
          <p:nvPr>
            <p:ph type="dt" sz="half" idx="14"/>
          </p:nvPr>
        </p:nvSpPr>
        <p:spPr/>
        <p:txBody>
          <a:bodyPr/>
          <a:lstStyle>
            <a:lvl1pPr>
              <a:defRPr/>
            </a:lvl1pPr>
          </a:lstStyle>
          <a:p>
            <a:pPr>
              <a:defRPr/>
            </a:pPr>
            <a:endParaRPr lang="en-US">
              <a:solidFill>
                <a:prstClr val="black">
                  <a:tint val="65000"/>
                </a:prstClr>
              </a:solidFill>
            </a:endParaRPr>
          </a:p>
        </p:txBody>
      </p:sp>
      <p:sp>
        <p:nvSpPr>
          <p:cNvPr id="5" name="Rectangle 12"/>
          <p:cNvSpPr>
            <a:spLocks noGrp="1"/>
          </p:cNvSpPr>
          <p:nvPr>
            <p:ph type="ftr" sz="quarter" idx="15"/>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35352285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1"/>
          <p:cNvSpPr/>
          <p:nvPr userDrawn="1"/>
        </p:nvSpPr>
        <p:spPr>
          <a:xfrm>
            <a:off x="10620588" y="9103360"/>
            <a:ext cx="1517227" cy="65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9924" tIns="64963" rIns="129924" bIns="64963" anchor="ctr"/>
          <a:lstStyle/>
          <a:p>
            <a:pPr defTabSz="1299259" fontAlgn="auto" hangingPunct="1">
              <a:spcBef>
                <a:spcPts val="0"/>
              </a:spcBef>
              <a:spcAft>
                <a:spcPts val="0"/>
              </a:spcAft>
              <a:defRPr/>
            </a:pPr>
            <a:endParaRPr lang="en-US" sz="2600" dirty="0">
              <a:solidFill>
                <a:prstClr val="white"/>
              </a:solidFill>
            </a:endParaRPr>
          </a:p>
        </p:txBody>
      </p:sp>
      <p:sp>
        <p:nvSpPr>
          <p:cNvPr id="18"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5" name="Rectangle 6"/>
          <p:cNvSpPr>
            <a:spLocks noGrp="1"/>
          </p:cNvSpPr>
          <p:nvPr>
            <p:ph type="dt" sz="half" idx="10"/>
          </p:nvPr>
        </p:nvSpPr>
        <p:spPr/>
        <p:txBody>
          <a:bodyPr/>
          <a:lstStyle>
            <a:lvl1pPr>
              <a:defRPr/>
            </a:lvl1pPr>
            <a:extLst/>
          </a:lstStyle>
          <a:p>
            <a:pPr>
              <a:defRPr/>
            </a:pPr>
            <a:endParaRPr lang="en-US">
              <a:solidFill>
                <a:prstClr val="black">
                  <a:tint val="65000"/>
                </a:prstClr>
              </a:solidFill>
            </a:endParaRPr>
          </a:p>
        </p:txBody>
      </p:sp>
      <p:sp>
        <p:nvSpPr>
          <p:cNvPr id="6" name="Rectangle 9"/>
          <p:cNvSpPr>
            <a:spLocks noGrp="1"/>
          </p:cNvSpPr>
          <p:nvPr>
            <p:ph type="ftr" sz="quarter" idx="11"/>
          </p:nvPr>
        </p:nvSpPr>
        <p:spPr/>
        <p:txBody>
          <a:bodyPr/>
          <a:lstStyle>
            <a:lvl1pPr>
              <a:defRPr/>
            </a:lvl1pPr>
            <a:extLst/>
          </a:lstStyle>
          <a:p>
            <a:pPr>
              <a:defRPr/>
            </a:pPr>
            <a:r>
              <a:rPr lang="en-US"/>
              <a:t>www.mawc411www.mawc411.com.com</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8039" y="8949999"/>
            <a:ext cx="1349801" cy="605653"/>
          </a:xfrm>
          <a:prstGeom prst="rect">
            <a:avLst/>
          </a:prstGeom>
        </p:spPr>
      </p:pic>
    </p:spTree>
    <p:extLst>
      <p:ext uri="{BB962C8B-B14F-4D97-AF65-F5344CB8AC3E}">
        <p14:creationId xmlns:p14="http://schemas.microsoft.com/office/powerpoint/2010/main" val="4249285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8" name="Rectangle 8"/>
          <p:cNvSpPr>
            <a:spLocks noGrp="1"/>
          </p:cNvSpPr>
          <p:nvPr>
            <p:ph type="body" sz="quarter" idx="13"/>
          </p:nvPr>
        </p:nvSpPr>
        <p:spPr>
          <a:xfrm>
            <a:off x="433495" y="541867"/>
            <a:ext cx="1148757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1" name="Rectangle 11"/>
          <p:cNvSpPr>
            <a:spLocks noGrp="1"/>
          </p:cNvSpPr>
          <p:nvPr>
            <p:ph sz="quarter" idx="15"/>
          </p:nvPr>
        </p:nvSpPr>
        <p:spPr>
          <a:xfrm>
            <a:off x="433495" y="866988"/>
            <a:ext cx="1148757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6"/>
          </p:nvPr>
        </p:nvSpPr>
        <p:spPr/>
        <p:txBody>
          <a:bodyPr/>
          <a:lstStyle>
            <a:lvl1pPr>
              <a:defRPr/>
            </a:lvl1pPr>
          </a:lstStyle>
          <a:p>
            <a:pPr>
              <a:defRPr/>
            </a:pPr>
            <a:endParaRPr lang="en-US">
              <a:solidFill>
                <a:prstClr val="black">
                  <a:tint val="65000"/>
                </a:prstClr>
              </a:solidFill>
            </a:endParaRPr>
          </a:p>
        </p:txBody>
      </p:sp>
      <p:sp>
        <p:nvSpPr>
          <p:cNvPr id="6" name="Rectangle 12"/>
          <p:cNvSpPr>
            <a:spLocks noGrp="1"/>
          </p:cNvSpPr>
          <p:nvPr>
            <p:ph type="ftr" sz="quarter" idx="17"/>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29979826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31" name="Rectangle 8"/>
          <p:cNvSpPr>
            <a:spLocks noGrp="1"/>
          </p:cNvSpPr>
          <p:nvPr>
            <p:ph type="body" sz="quarter" idx="13"/>
          </p:nvPr>
        </p:nvSpPr>
        <p:spPr>
          <a:xfrm>
            <a:off x="433493"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9" name="Rectangle 11"/>
          <p:cNvSpPr>
            <a:spLocks noGrp="1"/>
          </p:cNvSpPr>
          <p:nvPr>
            <p:ph sz="quarter" idx="15"/>
          </p:nvPr>
        </p:nvSpPr>
        <p:spPr>
          <a:xfrm>
            <a:off x="433495"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p:nvPr>
        </p:nvSpPr>
        <p:spPr>
          <a:xfrm>
            <a:off x="6281319"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5" name="Rectangle 11"/>
          <p:cNvSpPr>
            <a:spLocks noGrp="1"/>
          </p:cNvSpPr>
          <p:nvPr>
            <p:ph sz="quarter" idx="17"/>
          </p:nvPr>
        </p:nvSpPr>
        <p:spPr>
          <a:xfrm>
            <a:off x="6281320"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p:cNvSpPr>
          <p:nvPr>
            <p:ph type="dt" sz="half" idx="18"/>
          </p:nvPr>
        </p:nvSpPr>
        <p:spPr/>
        <p:txBody>
          <a:bodyPr/>
          <a:lstStyle>
            <a:lvl1pPr>
              <a:defRPr/>
            </a:lvl1pPr>
          </a:lstStyle>
          <a:p>
            <a:pPr>
              <a:defRPr/>
            </a:pPr>
            <a:endParaRPr lang="en-US">
              <a:solidFill>
                <a:prstClr val="black">
                  <a:tint val="65000"/>
                </a:prstClr>
              </a:solidFill>
            </a:endParaRPr>
          </a:p>
        </p:txBody>
      </p:sp>
      <p:sp>
        <p:nvSpPr>
          <p:cNvPr id="8" name="Rectangle 12"/>
          <p:cNvSpPr>
            <a:spLocks noGrp="1"/>
          </p:cNvSpPr>
          <p:nvPr>
            <p:ph type="ftr" sz="quarter" idx="19"/>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2990674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9" name="Rectangle 8"/>
          <p:cNvSpPr>
            <a:spLocks noGrp="1"/>
          </p:cNvSpPr>
          <p:nvPr>
            <p:ph type="body" sz="quarter" idx="13"/>
          </p:nvPr>
        </p:nvSpPr>
        <p:spPr>
          <a:xfrm>
            <a:off x="43349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8" name="Rectangle 11"/>
          <p:cNvSpPr>
            <a:spLocks noGrp="1"/>
          </p:cNvSpPr>
          <p:nvPr>
            <p:ph sz="quarter" idx="15"/>
          </p:nvPr>
        </p:nvSpPr>
        <p:spPr>
          <a:xfrm>
            <a:off x="43349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p:nvPr>
        </p:nvSpPr>
        <p:spPr>
          <a:xfrm>
            <a:off x="42915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7" name="Rectangle 11"/>
          <p:cNvSpPr>
            <a:spLocks noGrp="1"/>
          </p:cNvSpPr>
          <p:nvPr>
            <p:ph sz="quarter" idx="17"/>
          </p:nvPr>
        </p:nvSpPr>
        <p:spPr>
          <a:xfrm>
            <a:off x="42915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p:nvPr>
        </p:nvSpPr>
        <p:spPr>
          <a:xfrm>
            <a:off x="6281319"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1" name="Rectangle 11"/>
          <p:cNvSpPr>
            <a:spLocks noGrp="1"/>
          </p:cNvSpPr>
          <p:nvPr>
            <p:ph sz="quarter" idx="19"/>
          </p:nvPr>
        </p:nvSpPr>
        <p:spPr>
          <a:xfrm>
            <a:off x="6281320"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4"/>
          <p:cNvSpPr>
            <a:spLocks noGrp="1"/>
          </p:cNvSpPr>
          <p:nvPr>
            <p:ph type="dt" sz="half" idx="20"/>
          </p:nvPr>
        </p:nvSpPr>
        <p:spPr/>
        <p:txBody>
          <a:bodyPr/>
          <a:lstStyle>
            <a:lvl1pPr>
              <a:defRPr/>
            </a:lvl1pPr>
          </a:lstStyle>
          <a:p>
            <a:pPr>
              <a:defRPr/>
            </a:pPr>
            <a:endParaRPr lang="en-US">
              <a:solidFill>
                <a:prstClr val="black">
                  <a:tint val="65000"/>
                </a:prstClr>
              </a:solidFill>
            </a:endParaRPr>
          </a:p>
        </p:txBody>
      </p:sp>
      <p:sp>
        <p:nvSpPr>
          <p:cNvPr id="11" name="Rectangle 12"/>
          <p:cNvSpPr>
            <a:spLocks noGrp="1"/>
          </p:cNvSpPr>
          <p:nvPr>
            <p:ph type="ftr" sz="quarter" idx="21"/>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358476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3" name="Rectangle 8"/>
          <p:cNvSpPr>
            <a:spLocks noGrp="1"/>
          </p:cNvSpPr>
          <p:nvPr>
            <p:ph type="body" sz="quarter" idx="13"/>
          </p:nvPr>
        </p:nvSpPr>
        <p:spPr>
          <a:xfrm>
            <a:off x="433493"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4" name="Rectangle 11"/>
          <p:cNvSpPr>
            <a:spLocks noGrp="1"/>
          </p:cNvSpPr>
          <p:nvPr>
            <p:ph sz="quarter" idx="15"/>
          </p:nvPr>
        </p:nvSpPr>
        <p:spPr>
          <a:xfrm>
            <a:off x="433495"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p:nvPr>
        </p:nvSpPr>
        <p:spPr>
          <a:xfrm>
            <a:off x="628565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7" name="Rectangle 11"/>
          <p:cNvSpPr>
            <a:spLocks noGrp="1"/>
          </p:cNvSpPr>
          <p:nvPr>
            <p:ph sz="quarter" idx="17"/>
          </p:nvPr>
        </p:nvSpPr>
        <p:spPr>
          <a:xfrm>
            <a:off x="628565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p:nvPr>
        </p:nvSpPr>
        <p:spPr>
          <a:xfrm>
            <a:off x="628131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0" name="Rectangle 11"/>
          <p:cNvSpPr>
            <a:spLocks noGrp="1"/>
          </p:cNvSpPr>
          <p:nvPr>
            <p:ph sz="quarter" idx="19"/>
          </p:nvPr>
        </p:nvSpPr>
        <p:spPr>
          <a:xfrm>
            <a:off x="628131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0"/>
          </p:nvPr>
        </p:nvSpPr>
        <p:spPr/>
        <p:txBody>
          <a:bodyPr/>
          <a:lstStyle>
            <a:lvl1pPr>
              <a:defRPr/>
            </a:lvl1pPr>
          </a:lstStyle>
          <a:p>
            <a:pPr>
              <a:defRPr/>
            </a:pPr>
            <a:endParaRPr lang="en-US">
              <a:solidFill>
                <a:prstClr val="black">
                  <a:tint val="65000"/>
                </a:prstClr>
              </a:solidFill>
            </a:endParaRPr>
          </a:p>
        </p:txBody>
      </p:sp>
      <p:sp>
        <p:nvSpPr>
          <p:cNvPr id="10" name="Rectangle 12"/>
          <p:cNvSpPr>
            <a:spLocks noGrp="1"/>
          </p:cNvSpPr>
          <p:nvPr>
            <p:ph type="ftr" sz="quarter" idx="21"/>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1815047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3" name="Rectangle 8"/>
          <p:cNvSpPr>
            <a:spLocks noGrp="1"/>
          </p:cNvSpPr>
          <p:nvPr>
            <p:ph type="body" sz="quarter" idx="13"/>
          </p:nvPr>
        </p:nvSpPr>
        <p:spPr>
          <a:xfrm>
            <a:off x="433495" y="541867"/>
            <a:ext cx="1148757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5" name="Rectangle 11"/>
          <p:cNvSpPr>
            <a:spLocks noGrp="1"/>
          </p:cNvSpPr>
          <p:nvPr>
            <p:ph sz="quarter" idx="15"/>
          </p:nvPr>
        </p:nvSpPr>
        <p:spPr>
          <a:xfrm>
            <a:off x="429159" y="866988"/>
            <a:ext cx="1148323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p:nvPr>
        </p:nvSpPr>
        <p:spPr>
          <a:xfrm>
            <a:off x="42915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8" name="Rectangle 11"/>
          <p:cNvSpPr>
            <a:spLocks noGrp="1"/>
          </p:cNvSpPr>
          <p:nvPr>
            <p:ph sz="quarter" idx="17"/>
          </p:nvPr>
        </p:nvSpPr>
        <p:spPr>
          <a:xfrm>
            <a:off x="42915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p:nvPr>
        </p:nvSpPr>
        <p:spPr>
          <a:xfrm>
            <a:off x="628131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3" name="Rectangle 11"/>
          <p:cNvSpPr>
            <a:spLocks noGrp="1"/>
          </p:cNvSpPr>
          <p:nvPr>
            <p:ph sz="quarter" idx="21"/>
          </p:nvPr>
        </p:nvSpPr>
        <p:spPr>
          <a:xfrm>
            <a:off x="628131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p:cNvSpPr>
          <p:nvPr>
            <p:ph type="dt" sz="half" idx="22"/>
          </p:nvPr>
        </p:nvSpPr>
        <p:spPr/>
        <p:txBody>
          <a:bodyPr/>
          <a:lstStyle>
            <a:lvl1pPr>
              <a:defRPr/>
            </a:lvl1pPr>
          </a:lstStyle>
          <a:p>
            <a:pPr>
              <a:defRPr/>
            </a:pPr>
            <a:endParaRPr lang="en-US">
              <a:solidFill>
                <a:prstClr val="black">
                  <a:tint val="65000"/>
                </a:prstClr>
              </a:solidFill>
            </a:endParaRPr>
          </a:p>
        </p:txBody>
      </p:sp>
      <p:sp>
        <p:nvSpPr>
          <p:cNvPr id="10" name="Rectangle 12"/>
          <p:cNvSpPr>
            <a:spLocks noGrp="1"/>
          </p:cNvSpPr>
          <p:nvPr>
            <p:ph type="ftr" sz="quarter" idx="23"/>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61152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768427" y="1083735"/>
            <a:ext cx="6610773" cy="2384213"/>
          </a:xfrm>
        </p:spPr>
        <p:txBody>
          <a:bodyPr lIns="389899" tIns="0" rIns="259931"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0" name="Content Placeholder 3"/>
          <p:cNvSpPr>
            <a:spLocks noGrp="1"/>
          </p:cNvSpPr>
          <p:nvPr>
            <p:ph sz="half" idx="2"/>
          </p:nvPr>
        </p:nvSpPr>
        <p:spPr>
          <a:xfrm>
            <a:off x="4768427" y="3793067"/>
            <a:ext cx="6610773" cy="2384213"/>
          </a:xfrm>
        </p:spPr>
        <p:txBody>
          <a:bodyPr lIns="389899" tIns="0" rIns="259931"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1" name="Content Placeholder 3"/>
          <p:cNvSpPr>
            <a:spLocks noGrp="1"/>
          </p:cNvSpPr>
          <p:nvPr>
            <p:ph sz="half" idx="14"/>
          </p:nvPr>
        </p:nvSpPr>
        <p:spPr>
          <a:xfrm>
            <a:off x="4768427" y="6285653"/>
            <a:ext cx="6610773" cy="2275840"/>
          </a:xfrm>
        </p:spPr>
        <p:txBody>
          <a:bodyPr lIns="389899" tIns="0" rIns="259931" anchor="ctr">
            <a:normAutofit/>
          </a:bodyPr>
          <a:lstStyle>
            <a:lvl1pPr marL="0" marR="0" indent="0" algn="l" defTabSz="1299658" rtl="0" eaLnBrk="1" fontAlgn="auto" latinLnBrk="0" hangingPunct="1">
              <a:lnSpc>
                <a:spcPts val="2844"/>
              </a:lnSpc>
              <a:spcBef>
                <a:spcPct val="20000"/>
              </a:spcBef>
              <a:spcAft>
                <a:spcPts val="0"/>
              </a:spcAft>
              <a:buClrTx/>
              <a:buSzTx/>
              <a:buFontTx/>
              <a:buNone/>
              <a:tabLst/>
              <a:defRPr lang="en-US" sz="2600" kern="1200" dirty="0" smtClean="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5" name="Content Placeholder 2"/>
          <p:cNvSpPr>
            <a:spLocks noGrp="1"/>
          </p:cNvSpPr>
          <p:nvPr>
            <p:ph sz="half" idx="15"/>
          </p:nvPr>
        </p:nvSpPr>
        <p:spPr>
          <a:xfrm>
            <a:off x="4009813" y="1083751"/>
            <a:ext cx="2817707" cy="2384215"/>
          </a:xfrm>
        </p:spPr>
        <p:txBody>
          <a:bodyPr>
            <a:no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6" name="Content Placeholder 3"/>
          <p:cNvSpPr>
            <a:spLocks noGrp="1"/>
          </p:cNvSpPr>
          <p:nvPr>
            <p:ph sz="half" idx="16"/>
          </p:nvPr>
        </p:nvSpPr>
        <p:spPr>
          <a:xfrm>
            <a:off x="4009813" y="3576338"/>
            <a:ext cx="2817707" cy="2384215"/>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4" name="Content Placeholder 3"/>
          <p:cNvSpPr>
            <a:spLocks noGrp="1"/>
          </p:cNvSpPr>
          <p:nvPr>
            <p:ph sz="half" idx="17"/>
          </p:nvPr>
        </p:nvSpPr>
        <p:spPr>
          <a:xfrm>
            <a:off x="4009813" y="6068907"/>
            <a:ext cx="2817707" cy="2275840"/>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2" name="Title 1"/>
          <p:cNvSpPr>
            <a:spLocks noGrp="1"/>
          </p:cNvSpPr>
          <p:nvPr>
            <p:ph type="title"/>
          </p:nvPr>
        </p:nvSpPr>
        <p:spPr>
          <a:xfrm>
            <a:off x="2600960" y="-216747"/>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13" name="Footer Placeholder 2"/>
          <p:cNvSpPr>
            <a:spLocks noGrp="1"/>
          </p:cNvSpPr>
          <p:nvPr>
            <p:ph type="ftr" sz="quarter" idx="18"/>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7" name="Slide Number Placeholder 3"/>
          <p:cNvSpPr>
            <a:spLocks noGrp="1"/>
          </p:cNvSpPr>
          <p:nvPr>
            <p:ph type="sldNum"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CB6E349-63F0-4AA8-B7BC-8B68F3EB2489}" type="slidenum">
              <a:rPr lang="en-US"/>
              <a:pPr>
                <a:defRPr/>
              </a:pPr>
              <a:t>‹#›</a:t>
            </a:fld>
            <a:endParaRPr lang="en-US" dirty="0"/>
          </a:p>
        </p:txBody>
      </p:sp>
    </p:spTree>
    <p:extLst>
      <p:ext uri="{BB962C8B-B14F-4D97-AF65-F5344CB8AC3E}">
        <p14:creationId xmlns:p14="http://schemas.microsoft.com/office/powerpoint/2010/main" val="14665230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6" name="Rectangle 8"/>
          <p:cNvSpPr>
            <a:spLocks noGrp="1"/>
          </p:cNvSpPr>
          <p:nvPr>
            <p:ph type="body" sz="quarter" idx="13"/>
          </p:nvPr>
        </p:nvSpPr>
        <p:spPr>
          <a:xfrm>
            <a:off x="43349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7" name="Rectangle 11"/>
          <p:cNvSpPr>
            <a:spLocks noGrp="1"/>
          </p:cNvSpPr>
          <p:nvPr>
            <p:ph sz="quarter" idx="15"/>
          </p:nvPr>
        </p:nvSpPr>
        <p:spPr>
          <a:xfrm>
            <a:off x="43349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p:nvPr>
        </p:nvSpPr>
        <p:spPr>
          <a:xfrm>
            <a:off x="42915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0" name="Rectangle 11"/>
          <p:cNvSpPr>
            <a:spLocks noGrp="1"/>
          </p:cNvSpPr>
          <p:nvPr>
            <p:ph sz="quarter" idx="17"/>
          </p:nvPr>
        </p:nvSpPr>
        <p:spPr>
          <a:xfrm>
            <a:off x="42915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p:nvPr>
        </p:nvSpPr>
        <p:spPr>
          <a:xfrm>
            <a:off x="628565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4" name="Rectangle 11"/>
          <p:cNvSpPr>
            <a:spLocks noGrp="1"/>
          </p:cNvSpPr>
          <p:nvPr>
            <p:ph sz="quarter" idx="19"/>
          </p:nvPr>
        </p:nvSpPr>
        <p:spPr>
          <a:xfrm>
            <a:off x="628565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p:nvPr>
        </p:nvSpPr>
        <p:spPr>
          <a:xfrm>
            <a:off x="628131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6" name="Rectangle 11"/>
          <p:cNvSpPr>
            <a:spLocks noGrp="1"/>
          </p:cNvSpPr>
          <p:nvPr>
            <p:ph sz="quarter" idx="21"/>
          </p:nvPr>
        </p:nvSpPr>
        <p:spPr>
          <a:xfrm>
            <a:off x="628131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2"/>
          </p:nvPr>
        </p:nvSpPr>
        <p:spPr/>
        <p:txBody>
          <a:bodyPr/>
          <a:lstStyle>
            <a:lvl1pPr>
              <a:defRPr/>
            </a:lvl1pPr>
          </a:lstStyle>
          <a:p>
            <a:pPr>
              <a:defRPr/>
            </a:pPr>
            <a:endParaRPr lang="en-US">
              <a:solidFill>
                <a:prstClr val="black">
                  <a:tint val="65000"/>
                </a:prstClr>
              </a:solidFill>
            </a:endParaRPr>
          </a:p>
        </p:txBody>
      </p:sp>
      <p:sp>
        <p:nvSpPr>
          <p:cNvPr id="12" name="Rectangle 12"/>
          <p:cNvSpPr>
            <a:spLocks noGrp="1"/>
          </p:cNvSpPr>
          <p:nvPr>
            <p:ph type="ftr" sz="quarter" idx="23"/>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27221963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0" name="Rectangle 8"/>
          <p:cNvSpPr>
            <a:spLocks noGrp="1"/>
          </p:cNvSpPr>
          <p:nvPr>
            <p:ph type="body" sz="quarter" idx="14"/>
          </p:nvPr>
        </p:nvSpPr>
        <p:spPr>
          <a:xfrm>
            <a:off x="628565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8" name="Rectangle 11"/>
          <p:cNvSpPr>
            <a:spLocks noGrp="1"/>
          </p:cNvSpPr>
          <p:nvPr>
            <p:ph sz="quarter" idx="16"/>
          </p:nvPr>
        </p:nvSpPr>
        <p:spPr>
          <a:xfrm>
            <a:off x="6285655" y="866988"/>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p:nvPr>
        </p:nvSpPr>
        <p:spPr>
          <a:xfrm>
            <a:off x="433493"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0" name="Rectangle 11"/>
          <p:cNvSpPr>
            <a:spLocks noGrp="1"/>
          </p:cNvSpPr>
          <p:nvPr>
            <p:ph sz="quarter" idx="15"/>
          </p:nvPr>
        </p:nvSpPr>
        <p:spPr>
          <a:xfrm>
            <a:off x="433495"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p:nvPr>
        </p:nvSpPr>
        <p:spPr>
          <a:xfrm>
            <a:off x="6281320" y="3329229"/>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3" name="Rectangle 11"/>
          <p:cNvSpPr>
            <a:spLocks noGrp="1"/>
          </p:cNvSpPr>
          <p:nvPr>
            <p:ph sz="quarter" idx="18"/>
          </p:nvPr>
        </p:nvSpPr>
        <p:spPr>
          <a:xfrm>
            <a:off x="6281320" y="3654349"/>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p:nvPr>
        </p:nvSpPr>
        <p:spPr>
          <a:xfrm>
            <a:off x="6285655" y="6103586"/>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5" name="Rectangle 11"/>
          <p:cNvSpPr>
            <a:spLocks noGrp="1"/>
          </p:cNvSpPr>
          <p:nvPr>
            <p:ph sz="quarter" idx="20"/>
          </p:nvPr>
        </p:nvSpPr>
        <p:spPr>
          <a:xfrm>
            <a:off x="6285655" y="6428706"/>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a:solidFill>
                <a:prstClr val="black">
                  <a:tint val="65000"/>
                </a:prstClr>
              </a:solidFill>
            </a:endParaRPr>
          </a:p>
        </p:txBody>
      </p:sp>
      <p:sp>
        <p:nvSpPr>
          <p:cNvPr id="16" name="Rectangle 12"/>
          <p:cNvSpPr>
            <a:spLocks noGrp="1"/>
          </p:cNvSpPr>
          <p:nvPr>
            <p:ph type="ftr" sz="quarter" idx="22"/>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29906074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18" name="Rectangle 8"/>
          <p:cNvSpPr>
            <a:spLocks noGrp="1"/>
          </p:cNvSpPr>
          <p:nvPr>
            <p:ph type="body" sz="quarter" idx="13"/>
          </p:nvPr>
        </p:nvSpPr>
        <p:spPr>
          <a:xfrm>
            <a:off x="6281319" y="541867"/>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1" name="Rectangle 11"/>
          <p:cNvSpPr>
            <a:spLocks noGrp="1"/>
          </p:cNvSpPr>
          <p:nvPr>
            <p:ph sz="quarter" idx="15"/>
          </p:nvPr>
        </p:nvSpPr>
        <p:spPr>
          <a:xfrm>
            <a:off x="6281320" y="866988"/>
            <a:ext cx="5635413" cy="801962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p:nvPr>
        </p:nvSpPr>
        <p:spPr>
          <a:xfrm>
            <a:off x="43349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0" name="Rectangle 11"/>
          <p:cNvSpPr>
            <a:spLocks noGrp="1"/>
          </p:cNvSpPr>
          <p:nvPr>
            <p:ph sz="quarter" idx="16"/>
          </p:nvPr>
        </p:nvSpPr>
        <p:spPr>
          <a:xfrm>
            <a:off x="433495" y="866988"/>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p:nvPr>
        </p:nvSpPr>
        <p:spPr>
          <a:xfrm>
            <a:off x="429160" y="3329229"/>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4" name="Rectangle 11"/>
          <p:cNvSpPr>
            <a:spLocks noGrp="1"/>
          </p:cNvSpPr>
          <p:nvPr>
            <p:ph sz="quarter" idx="18"/>
          </p:nvPr>
        </p:nvSpPr>
        <p:spPr>
          <a:xfrm>
            <a:off x="429160" y="3654349"/>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p:nvPr>
        </p:nvSpPr>
        <p:spPr>
          <a:xfrm>
            <a:off x="433495" y="6103586"/>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6" name="Rectangle 11"/>
          <p:cNvSpPr>
            <a:spLocks noGrp="1"/>
          </p:cNvSpPr>
          <p:nvPr>
            <p:ph sz="quarter" idx="20"/>
          </p:nvPr>
        </p:nvSpPr>
        <p:spPr>
          <a:xfrm>
            <a:off x="433495" y="6428706"/>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4"/>
          <p:cNvSpPr>
            <a:spLocks noGrp="1"/>
          </p:cNvSpPr>
          <p:nvPr>
            <p:ph type="dt" sz="half" idx="21"/>
          </p:nvPr>
        </p:nvSpPr>
        <p:spPr/>
        <p:txBody>
          <a:bodyPr/>
          <a:lstStyle>
            <a:lvl1pPr>
              <a:defRPr/>
            </a:lvl1pPr>
          </a:lstStyle>
          <a:p>
            <a:pPr>
              <a:defRPr/>
            </a:pPr>
            <a:endParaRPr lang="en-US">
              <a:solidFill>
                <a:prstClr val="black">
                  <a:tint val="65000"/>
                </a:prstClr>
              </a:solidFill>
            </a:endParaRPr>
          </a:p>
        </p:txBody>
      </p:sp>
      <p:sp>
        <p:nvSpPr>
          <p:cNvPr id="12" name="Rectangle 12"/>
          <p:cNvSpPr>
            <a:spLocks noGrp="1"/>
          </p:cNvSpPr>
          <p:nvPr>
            <p:ph type="ftr" sz="quarter" idx="22"/>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29230162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23" name="Rectangle 8"/>
          <p:cNvSpPr>
            <a:spLocks noGrp="1"/>
          </p:cNvSpPr>
          <p:nvPr>
            <p:ph type="body" sz="quarter" idx="13"/>
          </p:nvPr>
        </p:nvSpPr>
        <p:spPr>
          <a:xfrm>
            <a:off x="43349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4" name="Rectangle 11"/>
          <p:cNvSpPr>
            <a:spLocks noGrp="1"/>
          </p:cNvSpPr>
          <p:nvPr>
            <p:ph sz="quarter" idx="15"/>
          </p:nvPr>
        </p:nvSpPr>
        <p:spPr>
          <a:xfrm>
            <a:off x="43349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p:nvPr>
        </p:nvSpPr>
        <p:spPr>
          <a:xfrm>
            <a:off x="42915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6" name="Rectangle 11"/>
          <p:cNvSpPr>
            <a:spLocks noGrp="1"/>
          </p:cNvSpPr>
          <p:nvPr>
            <p:ph sz="quarter" idx="17"/>
          </p:nvPr>
        </p:nvSpPr>
        <p:spPr>
          <a:xfrm>
            <a:off x="42915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p:nvPr>
        </p:nvSpPr>
        <p:spPr>
          <a:xfrm>
            <a:off x="628565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9" name="Rectangle 11"/>
          <p:cNvSpPr>
            <a:spLocks noGrp="1"/>
          </p:cNvSpPr>
          <p:nvPr>
            <p:ph sz="quarter" idx="18"/>
          </p:nvPr>
        </p:nvSpPr>
        <p:spPr>
          <a:xfrm>
            <a:off x="6285655" y="866988"/>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p:nvPr>
        </p:nvSpPr>
        <p:spPr>
          <a:xfrm>
            <a:off x="6281320" y="3329229"/>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32" name="Rectangle 11"/>
          <p:cNvSpPr>
            <a:spLocks noGrp="1"/>
          </p:cNvSpPr>
          <p:nvPr>
            <p:ph sz="quarter" idx="20"/>
          </p:nvPr>
        </p:nvSpPr>
        <p:spPr>
          <a:xfrm>
            <a:off x="6281320" y="3654349"/>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p:nvPr>
        </p:nvSpPr>
        <p:spPr>
          <a:xfrm>
            <a:off x="6285655" y="6103586"/>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34" name="Rectangle 11"/>
          <p:cNvSpPr>
            <a:spLocks noGrp="1"/>
          </p:cNvSpPr>
          <p:nvPr>
            <p:ph sz="quarter" idx="22"/>
          </p:nvPr>
        </p:nvSpPr>
        <p:spPr>
          <a:xfrm>
            <a:off x="6285655" y="6428706"/>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4"/>
          <p:cNvSpPr>
            <a:spLocks noGrp="1"/>
          </p:cNvSpPr>
          <p:nvPr>
            <p:ph type="dt" sz="half" idx="23"/>
          </p:nvPr>
        </p:nvSpPr>
        <p:spPr/>
        <p:txBody>
          <a:bodyPr/>
          <a:lstStyle>
            <a:lvl1pPr>
              <a:defRPr/>
            </a:lvl1pPr>
          </a:lstStyle>
          <a:p>
            <a:pPr>
              <a:defRPr/>
            </a:pPr>
            <a:endParaRPr lang="en-US">
              <a:solidFill>
                <a:prstClr val="black">
                  <a:tint val="65000"/>
                </a:prstClr>
              </a:solidFill>
            </a:endParaRPr>
          </a:p>
        </p:txBody>
      </p:sp>
      <p:sp>
        <p:nvSpPr>
          <p:cNvPr id="14" name="Rectangle 12"/>
          <p:cNvSpPr>
            <a:spLocks noGrp="1"/>
          </p:cNvSpPr>
          <p:nvPr>
            <p:ph type="ftr" sz="quarter" idx="24"/>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31295795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21" name="Rectangle 8"/>
          <p:cNvSpPr>
            <a:spLocks noGrp="1"/>
          </p:cNvSpPr>
          <p:nvPr>
            <p:ph type="body" sz="quarter" idx="14"/>
          </p:nvPr>
        </p:nvSpPr>
        <p:spPr>
          <a:xfrm>
            <a:off x="437828"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2" name="Rectangle 11"/>
          <p:cNvSpPr>
            <a:spLocks noGrp="1"/>
          </p:cNvSpPr>
          <p:nvPr>
            <p:ph sz="quarter" idx="16"/>
          </p:nvPr>
        </p:nvSpPr>
        <p:spPr>
          <a:xfrm>
            <a:off x="437828" y="866988"/>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p:nvPr>
        </p:nvSpPr>
        <p:spPr>
          <a:xfrm>
            <a:off x="433495" y="3329229"/>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6" name="Rectangle 11"/>
          <p:cNvSpPr>
            <a:spLocks noGrp="1"/>
          </p:cNvSpPr>
          <p:nvPr>
            <p:ph sz="quarter" idx="18"/>
          </p:nvPr>
        </p:nvSpPr>
        <p:spPr>
          <a:xfrm>
            <a:off x="433495" y="3654349"/>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p:nvPr>
        </p:nvSpPr>
        <p:spPr>
          <a:xfrm>
            <a:off x="437828" y="6103586"/>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28" name="Rectangle 11"/>
          <p:cNvSpPr>
            <a:spLocks noGrp="1"/>
          </p:cNvSpPr>
          <p:nvPr>
            <p:ph sz="quarter" idx="20"/>
          </p:nvPr>
        </p:nvSpPr>
        <p:spPr>
          <a:xfrm>
            <a:off x="437828" y="6428706"/>
            <a:ext cx="5635413" cy="2457907"/>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p:nvPr>
        </p:nvSpPr>
        <p:spPr>
          <a:xfrm>
            <a:off x="6285655" y="541867"/>
            <a:ext cx="5635413"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3" name="Rectangle 11"/>
          <p:cNvSpPr>
            <a:spLocks noGrp="1"/>
          </p:cNvSpPr>
          <p:nvPr>
            <p:ph sz="quarter" idx="22"/>
          </p:nvPr>
        </p:nvSpPr>
        <p:spPr>
          <a:xfrm>
            <a:off x="6285655" y="866988"/>
            <a:ext cx="5635413"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p:nvPr>
        </p:nvSpPr>
        <p:spPr>
          <a:xfrm>
            <a:off x="6281319" y="4720742"/>
            <a:ext cx="5639748" cy="325120"/>
          </a:xfrm>
          <a:solidFill>
            <a:schemeClr val="accent6">
              <a:shade val="75000"/>
            </a:schemeClr>
          </a:solidFill>
        </p:spPr>
        <p:txBody>
          <a:bodyPr/>
          <a:lstStyle>
            <a:lvl1pPr>
              <a:defRPr b="1">
                <a:solidFill>
                  <a:schemeClr val="bg1"/>
                </a:solidFill>
              </a:defRPr>
            </a:lvl1pPr>
            <a:extLst/>
          </a:lstStyle>
          <a:p>
            <a:pPr lvl="0"/>
            <a:r>
              <a:rPr lang="zh-TW" altLang="en-US" dirty="0" smtClean="0"/>
              <a:t>按一下以編輯母片文字樣式</a:t>
            </a:r>
          </a:p>
        </p:txBody>
      </p:sp>
      <p:sp>
        <p:nvSpPr>
          <p:cNvPr id="16" name="Rectangle 11"/>
          <p:cNvSpPr>
            <a:spLocks noGrp="1"/>
          </p:cNvSpPr>
          <p:nvPr>
            <p:ph sz="quarter" idx="24"/>
          </p:nvPr>
        </p:nvSpPr>
        <p:spPr>
          <a:xfrm>
            <a:off x="6281319" y="5045862"/>
            <a:ext cx="5639748" cy="3849421"/>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4"/>
          <p:cNvSpPr>
            <a:spLocks noGrp="1"/>
          </p:cNvSpPr>
          <p:nvPr>
            <p:ph type="dt" sz="half" idx="25"/>
          </p:nvPr>
        </p:nvSpPr>
        <p:spPr/>
        <p:txBody>
          <a:bodyPr/>
          <a:lstStyle>
            <a:lvl1pPr>
              <a:defRPr/>
            </a:lvl1pPr>
          </a:lstStyle>
          <a:p>
            <a:pPr>
              <a:defRPr/>
            </a:pPr>
            <a:endParaRPr lang="en-US">
              <a:solidFill>
                <a:prstClr val="black">
                  <a:tint val="65000"/>
                </a:prstClr>
              </a:solidFill>
            </a:endParaRPr>
          </a:p>
        </p:txBody>
      </p:sp>
      <p:sp>
        <p:nvSpPr>
          <p:cNvPr id="17" name="Rectangle 12"/>
          <p:cNvSpPr>
            <a:spLocks noGrp="1"/>
          </p:cNvSpPr>
          <p:nvPr>
            <p:ph type="ftr" sz="quarter" idx="26"/>
          </p:nvPr>
        </p:nvSpPr>
        <p:spPr/>
        <p:txBody>
          <a:bodyPr/>
          <a:lstStyle>
            <a:lvl1pPr>
              <a:defRPr/>
            </a:lvl1pPr>
          </a:lstStyle>
          <a:p>
            <a:pPr>
              <a:defRPr/>
            </a:pPr>
            <a:r>
              <a:rPr lang="en-US"/>
              <a:t>www.mawc411www.mawc411.com.com</a:t>
            </a:r>
            <a:endParaRPr lang="en-US" dirty="0"/>
          </a:p>
        </p:txBody>
      </p:sp>
    </p:spTree>
    <p:extLst>
      <p:ext uri="{BB962C8B-B14F-4D97-AF65-F5344CB8AC3E}">
        <p14:creationId xmlns:p14="http://schemas.microsoft.com/office/powerpoint/2010/main" val="41284959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9" name="Rectangle 6"/>
          <p:cNvSpPr/>
          <p:nvPr/>
        </p:nvSpPr>
        <p:spPr>
          <a:xfrm>
            <a:off x="1950720" y="2059093"/>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31" name="Rectangle 6"/>
          <p:cNvSpPr/>
          <p:nvPr/>
        </p:nvSpPr>
        <p:spPr>
          <a:xfrm>
            <a:off x="1950720" y="5527040"/>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32" name="Rectangle 6"/>
          <p:cNvSpPr/>
          <p:nvPr/>
        </p:nvSpPr>
        <p:spPr>
          <a:xfrm>
            <a:off x="4985175" y="2059093"/>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36" name="Rectangle 6"/>
          <p:cNvSpPr/>
          <p:nvPr/>
        </p:nvSpPr>
        <p:spPr>
          <a:xfrm>
            <a:off x="4985175" y="5527040"/>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42" name="Rectangle 6"/>
          <p:cNvSpPr/>
          <p:nvPr/>
        </p:nvSpPr>
        <p:spPr>
          <a:xfrm>
            <a:off x="8019627" y="2059093"/>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43" name="Rectangle 6"/>
          <p:cNvSpPr/>
          <p:nvPr/>
        </p:nvSpPr>
        <p:spPr>
          <a:xfrm>
            <a:off x="8019627" y="5527040"/>
            <a:ext cx="2384213" cy="292608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23" name="Rectangle 2"/>
          <p:cNvSpPr>
            <a:spLocks noGrp="1"/>
          </p:cNvSpPr>
          <p:nvPr>
            <p:ph type="title"/>
          </p:nvPr>
        </p:nvSpPr>
        <p:spPr/>
        <p:txBody>
          <a:bodyPr/>
          <a:lstStyle>
            <a:lvl1pPr algn="ctr">
              <a:defRPr cap="none"/>
            </a:lvl1pPr>
            <a:extLst/>
          </a:lstStyle>
          <a:p>
            <a:r>
              <a:rPr lang="en-US" dirty="0" smtClean="0"/>
              <a:t>Click to edit Master title style</a:t>
            </a:r>
            <a:endParaRPr lang="en-US" dirty="0"/>
          </a:p>
        </p:txBody>
      </p:sp>
      <p:sp>
        <p:nvSpPr>
          <p:cNvPr id="24" name="Rectangle 10"/>
          <p:cNvSpPr>
            <a:spLocks noGrp="1"/>
          </p:cNvSpPr>
          <p:nvPr>
            <p:ph type="pic" sz="quarter" idx="13"/>
          </p:nvPr>
        </p:nvSpPr>
        <p:spPr>
          <a:xfrm>
            <a:off x="2167467" y="2275840"/>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19" name="Rectangle 10"/>
          <p:cNvSpPr>
            <a:spLocks noGrp="1"/>
          </p:cNvSpPr>
          <p:nvPr>
            <p:ph type="pic" sz="quarter" idx="29"/>
          </p:nvPr>
        </p:nvSpPr>
        <p:spPr>
          <a:xfrm>
            <a:off x="2167467" y="5743787"/>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27" name="Rectangle 10"/>
          <p:cNvSpPr>
            <a:spLocks noGrp="1"/>
          </p:cNvSpPr>
          <p:nvPr>
            <p:ph type="pic" sz="quarter" idx="17"/>
          </p:nvPr>
        </p:nvSpPr>
        <p:spPr>
          <a:xfrm>
            <a:off x="5201920" y="2275840"/>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11" name="Rectangle 10"/>
          <p:cNvSpPr>
            <a:spLocks noGrp="1"/>
          </p:cNvSpPr>
          <p:nvPr>
            <p:ph type="pic" sz="quarter" idx="30"/>
          </p:nvPr>
        </p:nvSpPr>
        <p:spPr>
          <a:xfrm>
            <a:off x="5201920" y="5743787"/>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4" name="Rectangle 10"/>
          <p:cNvSpPr>
            <a:spLocks noGrp="1"/>
          </p:cNvSpPr>
          <p:nvPr>
            <p:ph type="pic" sz="quarter" idx="21"/>
          </p:nvPr>
        </p:nvSpPr>
        <p:spPr>
          <a:xfrm>
            <a:off x="8236373" y="2275840"/>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15" name="Rectangle 10"/>
          <p:cNvSpPr>
            <a:spLocks noGrp="1"/>
          </p:cNvSpPr>
          <p:nvPr>
            <p:ph type="pic" sz="quarter" idx="31"/>
          </p:nvPr>
        </p:nvSpPr>
        <p:spPr>
          <a:xfrm>
            <a:off x="8236373" y="5743787"/>
            <a:ext cx="1950720" cy="975360"/>
          </a:xfrm>
        </p:spPr>
        <p:txBody>
          <a:bodyPr>
            <a:normAutofit/>
          </a:bodyPr>
          <a:lstStyle>
            <a:extLst/>
          </a:lstStyle>
          <a:p>
            <a:pPr lvl="0"/>
            <a:r>
              <a:rPr lang="zh-TW" altLang="en-US" noProof="0" dirty="0" smtClean="0"/>
              <a:t>按一下圖示以新增圖片</a:t>
            </a:r>
            <a:endParaRPr lang="en-US" noProof="0" dirty="0"/>
          </a:p>
        </p:txBody>
      </p:sp>
      <p:sp>
        <p:nvSpPr>
          <p:cNvPr id="7" name="Rectangle 12"/>
          <p:cNvSpPr>
            <a:spLocks noGrp="1"/>
          </p:cNvSpPr>
          <p:nvPr>
            <p:ph type="body" sz="quarter" idx="14"/>
          </p:nvPr>
        </p:nvSpPr>
        <p:spPr>
          <a:xfrm>
            <a:off x="2167467" y="4118187"/>
            <a:ext cx="1950720" cy="433493"/>
          </a:xfrm>
        </p:spPr>
        <p:txBody>
          <a:bodyPr anchor="ctr"/>
          <a:lstStyle>
            <a:lvl1pPr algn="ctr">
              <a:defRPr b="1"/>
            </a:lvl1pPr>
            <a:extLst/>
          </a:lstStyle>
          <a:p>
            <a:pPr lvl="0"/>
            <a:r>
              <a:rPr lang="zh-TW" altLang="en-US" dirty="0" smtClean="0"/>
              <a:t>按一下以編輯母片文字樣式</a:t>
            </a:r>
          </a:p>
        </p:txBody>
      </p:sp>
      <p:sp>
        <p:nvSpPr>
          <p:cNvPr id="28" name="Rectangle 12"/>
          <p:cNvSpPr>
            <a:spLocks noGrp="1"/>
          </p:cNvSpPr>
          <p:nvPr>
            <p:ph type="body" sz="quarter" idx="33"/>
          </p:nvPr>
        </p:nvSpPr>
        <p:spPr>
          <a:xfrm>
            <a:off x="2167467" y="7586135"/>
            <a:ext cx="1950720" cy="433493"/>
          </a:xfrm>
        </p:spPr>
        <p:txBody>
          <a:bodyPr anchor="ctr"/>
          <a:lstStyle>
            <a:lvl1pPr algn="ctr">
              <a:defRPr b="1"/>
            </a:lvl1pPr>
            <a:extLst/>
          </a:lstStyle>
          <a:p>
            <a:pPr lvl="0"/>
            <a:r>
              <a:rPr lang="zh-TW" altLang="en-US" dirty="0" smtClean="0"/>
              <a:t>按一下以編輯母片文字樣式</a:t>
            </a:r>
          </a:p>
        </p:txBody>
      </p:sp>
      <p:sp>
        <p:nvSpPr>
          <p:cNvPr id="30" name="Rectangle 12"/>
          <p:cNvSpPr>
            <a:spLocks noGrp="1"/>
          </p:cNvSpPr>
          <p:nvPr>
            <p:ph type="body" sz="quarter" idx="18"/>
          </p:nvPr>
        </p:nvSpPr>
        <p:spPr>
          <a:xfrm>
            <a:off x="5201920" y="4118187"/>
            <a:ext cx="1950720" cy="433493"/>
          </a:xfrm>
        </p:spPr>
        <p:txBody>
          <a:bodyPr anchor="ctr"/>
          <a:lstStyle>
            <a:lvl1pPr algn="ctr">
              <a:defRPr b="1"/>
            </a:lvl1pPr>
            <a:extLst/>
          </a:lstStyle>
          <a:p>
            <a:pPr lvl="0"/>
            <a:r>
              <a:rPr lang="zh-TW" altLang="en-US" dirty="0" smtClean="0"/>
              <a:t>按一下以編輯母片文字樣式</a:t>
            </a:r>
          </a:p>
        </p:txBody>
      </p:sp>
      <p:sp>
        <p:nvSpPr>
          <p:cNvPr id="13" name="Rectangle 12"/>
          <p:cNvSpPr>
            <a:spLocks noGrp="1"/>
          </p:cNvSpPr>
          <p:nvPr>
            <p:ph type="body" sz="quarter" idx="34"/>
          </p:nvPr>
        </p:nvSpPr>
        <p:spPr>
          <a:xfrm>
            <a:off x="5201920" y="7586135"/>
            <a:ext cx="1950720" cy="433493"/>
          </a:xfrm>
        </p:spPr>
        <p:txBody>
          <a:bodyPr anchor="ctr"/>
          <a:lstStyle>
            <a:lvl1pPr algn="ctr">
              <a:defRPr b="1"/>
            </a:lvl1pPr>
            <a:extLst/>
          </a:lstStyle>
          <a:p>
            <a:pPr lvl="0"/>
            <a:r>
              <a:rPr lang="zh-TW" altLang="en-US" dirty="0" smtClean="0"/>
              <a:t>按一下以編輯母片文字樣式</a:t>
            </a:r>
          </a:p>
        </p:txBody>
      </p:sp>
      <p:sp>
        <p:nvSpPr>
          <p:cNvPr id="14" name="Rectangle 12"/>
          <p:cNvSpPr>
            <a:spLocks noGrp="1"/>
          </p:cNvSpPr>
          <p:nvPr>
            <p:ph type="body" sz="quarter" idx="22"/>
          </p:nvPr>
        </p:nvSpPr>
        <p:spPr>
          <a:xfrm>
            <a:off x="8236373" y="4118187"/>
            <a:ext cx="1950720" cy="433493"/>
          </a:xfrm>
        </p:spPr>
        <p:txBody>
          <a:bodyPr anchor="ctr"/>
          <a:lstStyle>
            <a:lvl1pPr algn="ctr">
              <a:defRPr b="1"/>
            </a:lvl1pPr>
            <a:extLst/>
          </a:lstStyle>
          <a:p>
            <a:pPr lvl="0"/>
            <a:r>
              <a:rPr lang="zh-TW" altLang="en-US" dirty="0" smtClean="0"/>
              <a:t>按一下以編輯母片文字樣式</a:t>
            </a:r>
          </a:p>
        </p:txBody>
      </p:sp>
      <p:sp>
        <p:nvSpPr>
          <p:cNvPr id="2" name="Rectangle 12"/>
          <p:cNvSpPr>
            <a:spLocks noGrp="1"/>
          </p:cNvSpPr>
          <p:nvPr>
            <p:ph type="body" sz="quarter" idx="35"/>
          </p:nvPr>
        </p:nvSpPr>
        <p:spPr>
          <a:xfrm>
            <a:off x="8236373" y="7586135"/>
            <a:ext cx="1950720" cy="433493"/>
          </a:xfrm>
        </p:spPr>
        <p:txBody>
          <a:bodyPr anchor="ctr"/>
          <a:lstStyle>
            <a:lvl1pPr algn="ctr">
              <a:defRPr b="1"/>
            </a:lvl1pPr>
            <a:extLst/>
          </a:lstStyle>
          <a:p>
            <a:pPr lvl="0"/>
            <a:r>
              <a:rPr lang="zh-TW" altLang="en-US" dirty="0" smtClean="0"/>
              <a:t>按一下以編輯母片文字樣式</a:t>
            </a:r>
          </a:p>
        </p:txBody>
      </p:sp>
      <p:sp>
        <p:nvSpPr>
          <p:cNvPr id="44" name="Rectangle 11"/>
          <p:cNvSpPr>
            <a:spLocks noGrp="1"/>
          </p:cNvSpPr>
          <p:nvPr>
            <p:ph type="body" sz="quarter" idx="15"/>
          </p:nvPr>
        </p:nvSpPr>
        <p:spPr>
          <a:xfrm>
            <a:off x="2167467" y="4551680"/>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35" name="Rectangle 11"/>
          <p:cNvSpPr>
            <a:spLocks noGrp="1"/>
          </p:cNvSpPr>
          <p:nvPr>
            <p:ph type="body" sz="quarter" idx="37"/>
          </p:nvPr>
        </p:nvSpPr>
        <p:spPr>
          <a:xfrm>
            <a:off x="2167467" y="8019628"/>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34" name="Rectangle 11"/>
          <p:cNvSpPr>
            <a:spLocks noGrp="1"/>
          </p:cNvSpPr>
          <p:nvPr>
            <p:ph type="body" sz="quarter" idx="19"/>
          </p:nvPr>
        </p:nvSpPr>
        <p:spPr>
          <a:xfrm>
            <a:off x="5201920" y="4551680"/>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40" name="Rectangle 11"/>
          <p:cNvSpPr>
            <a:spLocks noGrp="1"/>
          </p:cNvSpPr>
          <p:nvPr>
            <p:ph type="body" sz="quarter" idx="38"/>
          </p:nvPr>
        </p:nvSpPr>
        <p:spPr>
          <a:xfrm>
            <a:off x="5201920" y="8019628"/>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38" name="Rectangle 11"/>
          <p:cNvSpPr>
            <a:spLocks noGrp="1"/>
          </p:cNvSpPr>
          <p:nvPr>
            <p:ph type="body" sz="quarter" idx="23"/>
          </p:nvPr>
        </p:nvSpPr>
        <p:spPr>
          <a:xfrm>
            <a:off x="8236373" y="4551680"/>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33" name="Rectangle 11"/>
          <p:cNvSpPr>
            <a:spLocks noGrp="1"/>
          </p:cNvSpPr>
          <p:nvPr>
            <p:ph type="body" sz="quarter" idx="39"/>
          </p:nvPr>
        </p:nvSpPr>
        <p:spPr>
          <a:xfrm>
            <a:off x="8236373" y="8019628"/>
            <a:ext cx="1950720" cy="216747"/>
          </a:xfrm>
        </p:spPr>
        <p:txBody>
          <a:bodyPr anchor="ctr">
            <a:noAutofit/>
          </a:bodyPr>
          <a:lstStyle>
            <a:lvl1pPr algn="ctr">
              <a:defRPr sz="1100" i="1"/>
            </a:lvl1pPr>
            <a:extLst/>
          </a:lstStyle>
          <a:p>
            <a:pPr lvl="0"/>
            <a:r>
              <a:rPr lang="zh-TW" altLang="en-US" dirty="0" smtClean="0"/>
              <a:t>按一下以編輯母片文字樣式</a:t>
            </a:r>
          </a:p>
        </p:txBody>
      </p:sp>
      <p:sp>
        <p:nvSpPr>
          <p:cNvPr id="5" name="Rectangle 14"/>
          <p:cNvSpPr>
            <a:spLocks noGrp="1"/>
          </p:cNvSpPr>
          <p:nvPr>
            <p:ph type="body" sz="quarter" idx="16"/>
          </p:nvPr>
        </p:nvSpPr>
        <p:spPr>
          <a:xfrm>
            <a:off x="2167467" y="3251200"/>
            <a:ext cx="1950720" cy="866987"/>
          </a:xfrm>
        </p:spPr>
        <p:txBody>
          <a:bodyPr anchor="ctr"/>
          <a:lstStyle>
            <a:lvl1pPr algn="ctr">
              <a:defRPr sz="1100"/>
            </a:lvl1pPr>
            <a:extLst/>
          </a:lstStyle>
          <a:p>
            <a:pPr lvl="0"/>
            <a:r>
              <a:rPr lang="zh-TW" altLang="en-US" dirty="0" smtClean="0"/>
              <a:t>按一下以編輯母片文字樣式</a:t>
            </a:r>
          </a:p>
        </p:txBody>
      </p:sp>
      <p:sp>
        <p:nvSpPr>
          <p:cNvPr id="56" name="Rectangle 14"/>
          <p:cNvSpPr>
            <a:spLocks noGrp="1"/>
          </p:cNvSpPr>
          <p:nvPr>
            <p:ph type="body" sz="quarter" idx="41"/>
          </p:nvPr>
        </p:nvSpPr>
        <p:spPr>
          <a:xfrm>
            <a:off x="2167467" y="6719146"/>
            <a:ext cx="1950720" cy="866987"/>
          </a:xfrm>
        </p:spPr>
        <p:txBody>
          <a:bodyPr anchor="ctr"/>
          <a:lstStyle>
            <a:lvl1pPr algn="ctr">
              <a:defRPr sz="1100"/>
            </a:lvl1pPr>
            <a:extLst/>
          </a:lstStyle>
          <a:p>
            <a:pPr lvl="0"/>
            <a:r>
              <a:rPr lang="zh-TW" altLang="en-US" dirty="0" smtClean="0"/>
              <a:t>按一下以編輯母片文字樣式</a:t>
            </a:r>
          </a:p>
        </p:txBody>
      </p:sp>
      <p:sp>
        <p:nvSpPr>
          <p:cNvPr id="62" name="Rectangle 14"/>
          <p:cNvSpPr>
            <a:spLocks noGrp="1"/>
          </p:cNvSpPr>
          <p:nvPr>
            <p:ph type="body" sz="quarter" idx="20"/>
          </p:nvPr>
        </p:nvSpPr>
        <p:spPr>
          <a:xfrm>
            <a:off x="5201920" y="3251200"/>
            <a:ext cx="1950720" cy="866987"/>
          </a:xfrm>
        </p:spPr>
        <p:txBody>
          <a:bodyPr anchor="ctr"/>
          <a:lstStyle>
            <a:lvl1pPr algn="ctr">
              <a:defRPr sz="1100"/>
            </a:lvl1pPr>
            <a:extLst/>
          </a:lstStyle>
          <a:p>
            <a:pPr lvl="0"/>
            <a:r>
              <a:rPr lang="zh-TW" altLang="en-US" dirty="0" smtClean="0"/>
              <a:t>按一下以編輯母片文字樣式</a:t>
            </a:r>
          </a:p>
        </p:txBody>
      </p:sp>
      <p:sp>
        <p:nvSpPr>
          <p:cNvPr id="37" name="Rectangle 14"/>
          <p:cNvSpPr>
            <a:spLocks noGrp="1"/>
          </p:cNvSpPr>
          <p:nvPr>
            <p:ph type="body" sz="quarter" idx="42"/>
          </p:nvPr>
        </p:nvSpPr>
        <p:spPr>
          <a:xfrm>
            <a:off x="5201920" y="6719146"/>
            <a:ext cx="1950720" cy="866987"/>
          </a:xfrm>
        </p:spPr>
        <p:txBody>
          <a:bodyPr anchor="ctr"/>
          <a:lstStyle>
            <a:lvl1pPr algn="ctr">
              <a:defRPr sz="1100"/>
            </a:lvl1pPr>
            <a:extLst/>
          </a:lstStyle>
          <a:p>
            <a:pPr lvl="0"/>
            <a:r>
              <a:rPr lang="zh-TW" altLang="en-US" dirty="0" smtClean="0"/>
              <a:t>按一下以編輯母片文字樣式</a:t>
            </a:r>
          </a:p>
        </p:txBody>
      </p:sp>
      <p:sp>
        <p:nvSpPr>
          <p:cNvPr id="41" name="Rectangle 14"/>
          <p:cNvSpPr>
            <a:spLocks noGrp="1"/>
          </p:cNvSpPr>
          <p:nvPr>
            <p:ph type="body" sz="quarter" idx="24"/>
          </p:nvPr>
        </p:nvSpPr>
        <p:spPr>
          <a:xfrm>
            <a:off x="8236373" y="3251200"/>
            <a:ext cx="1950720" cy="866987"/>
          </a:xfrm>
        </p:spPr>
        <p:txBody>
          <a:bodyPr anchor="ctr"/>
          <a:lstStyle>
            <a:lvl1pPr algn="ctr">
              <a:defRPr sz="1100"/>
            </a:lvl1pPr>
            <a:extLst/>
          </a:lstStyle>
          <a:p>
            <a:pPr lvl="0"/>
            <a:r>
              <a:rPr lang="zh-TW" altLang="en-US" dirty="0" smtClean="0"/>
              <a:t>按一下以編輯母片文字樣式</a:t>
            </a:r>
          </a:p>
        </p:txBody>
      </p:sp>
      <p:sp>
        <p:nvSpPr>
          <p:cNvPr id="52" name="Rectangle 14"/>
          <p:cNvSpPr>
            <a:spLocks noGrp="1"/>
          </p:cNvSpPr>
          <p:nvPr>
            <p:ph type="body" sz="quarter" idx="43"/>
          </p:nvPr>
        </p:nvSpPr>
        <p:spPr>
          <a:xfrm>
            <a:off x="8236373" y="6719146"/>
            <a:ext cx="1950720" cy="866987"/>
          </a:xfrm>
        </p:spPr>
        <p:txBody>
          <a:bodyPr anchor="ctr"/>
          <a:lstStyle>
            <a:lvl1pPr algn="ctr">
              <a:defRPr sz="1100"/>
            </a:lvl1pPr>
            <a:extLst/>
          </a:lstStyle>
          <a:p>
            <a:pPr lvl="0"/>
            <a:r>
              <a:rPr lang="zh-TW" altLang="en-US" dirty="0" smtClean="0"/>
              <a:t>按一下以編輯母片文字樣式</a:t>
            </a:r>
          </a:p>
        </p:txBody>
      </p:sp>
      <p:sp>
        <p:nvSpPr>
          <p:cNvPr id="39" name="Rectangle 51"/>
          <p:cNvSpPr>
            <a:spLocks noGrp="1"/>
          </p:cNvSpPr>
          <p:nvPr>
            <p:ph type="body" sz="quarter" idx="46"/>
          </p:nvPr>
        </p:nvSpPr>
        <p:spPr>
          <a:xfrm>
            <a:off x="433495" y="541868"/>
            <a:ext cx="11487573" cy="1192107"/>
          </a:xfrm>
        </p:spPr>
        <p:txBody>
          <a:bodyPr/>
          <a:lstStyle>
            <a:lvl1pPr>
              <a:defRPr sz="1700"/>
            </a:lvl1pPr>
            <a:extLst/>
          </a:lstStyle>
          <a:p>
            <a:pPr lvl="0"/>
            <a:r>
              <a:rPr lang="en-US" smtClean="0"/>
              <a:t>Click to edit Master text styles</a:t>
            </a:r>
          </a:p>
        </p:txBody>
      </p:sp>
      <p:sp>
        <p:nvSpPr>
          <p:cNvPr id="45" name="Rectangle 42"/>
          <p:cNvSpPr>
            <a:spLocks noGrp="1"/>
          </p:cNvSpPr>
          <p:nvPr>
            <p:ph type="dt" sz="half" idx="47"/>
          </p:nvPr>
        </p:nvSpPr>
        <p:spPr/>
        <p:txBody>
          <a:bodyPr/>
          <a:lstStyle>
            <a:lvl1pPr>
              <a:defRPr/>
            </a:lvl1pPr>
            <a:extLst/>
          </a:lstStyle>
          <a:p>
            <a:pPr>
              <a:defRPr/>
            </a:pPr>
            <a:endParaRPr lang="en-US">
              <a:solidFill>
                <a:prstClr val="black">
                  <a:tint val="65000"/>
                </a:prstClr>
              </a:solidFill>
            </a:endParaRPr>
          </a:p>
        </p:txBody>
      </p:sp>
      <p:sp>
        <p:nvSpPr>
          <p:cNvPr id="46" name="Rectangle 45"/>
          <p:cNvSpPr>
            <a:spLocks noGrp="1"/>
          </p:cNvSpPr>
          <p:nvPr>
            <p:ph type="ftr" sz="quarter" idx="48"/>
          </p:nvPr>
        </p:nvSpPr>
        <p:spPr/>
        <p:txBody>
          <a:bodyPr/>
          <a:lstStyle>
            <a:lvl1pPr>
              <a:defRPr/>
            </a:lvl1pPr>
            <a:extLst/>
          </a:lstStyle>
          <a:p>
            <a:pPr>
              <a:defRPr/>
            </a:pPr>
            <a:r>
              <a:rPr lang="en-US"/>
              <a:t>www.mawc411www.mawc411.com.com</a:t>
            </a:r>
          </a:p>
        </p:txBody>
      </p:sp>
    </p:spTree>
    <p:extLst>
      <p:ext uri="{BB962C8B-B14F-4D97-AF65-F5344CB8AC3E}">
        <p14:creationId xmlns:p14="http://schemas.microsoft.com/office/powerpoint/2010/main" val="7981938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894" indent="0" algn="ctr">
              <a:buNone/>
              <a:defRPr>
                <a:solidFill>
                  <a:schemeClr val="tx1">
                    <a:tint val="75000"/>
                  </a:schemeClr>
                </a:solidFill>
              </a:defRPr>
            </a:lvl2pPr>
            <a:lvl3pPr marL="1299791" indent="0" algn="ctr">
              <a:buNone/>
              <a:defRPr>
                <a:solidFill>
                  <a:schemeClr val="tx1">
                    <a:tint val="75000"/>
                  </a:schemeClr>
                </a:solidFill>
              </a:defRPr>
            </a:lvl3pPr>
            <a:lvl4pPr marL="1949694" indent="0" algn="ctr">
              <a:buNone/>
              <a:defRPr>
                <a:solidFill>
                  <a:schemeClr val="tx1">
                    <a:tint val="75000"/>
                  </a:schemeClr>
                </a:solidFill>
              </a:defRPr>
            </a:lvl4pPr>
            <a:lvl5pPr marL="2599590" indent="0" algn="ctr">
              <a:buNone/>
              <a:defRPr>
                <a:solidFill>
                  <a:schemeClr val="tx1">
                    <a:tint val="75000"/>
                  </a:schemeClr>
                </a:solidFill>
              </a:defRPr>
            </a:lvl5pPr>
            <a:lvl6pPr marL="3249485" indent="0" algn="ctr">
              <a:buNone/>
              <a:defRPr>
                <a:solidFill>
                  <a:schemeClr val="tx1">
                    <a:tint val="75000"/>
                  </a:schemeClr>
                </a:solidFill>
              </a:defRPr>
            </a:lvl6pPr>
            <a:lvl7pPr marL="3899387" indent="0" algn="ctr">
              <a:buNone/>
              <a:defRPr>
                <a:solidFill>
                  <a:schemeClr val="tx1">
                    <a:tint val="75000"/>
                  </a:schemeClr>
                </a:solidFill>
              </a:defRPr>
            </a:lvl7pPr>
            <a:lvl8pPr marL="4549276" indent="0" algn="ctr">
              <a:buNone/>
              <a:defRPr>
                <a:solidFill>
                  <a:schemeClr val="tx1">
                    <a:tint val="75000"/>
                  </a:schemeClr>
                </a:solidFill>
              </a:defRPr>
            </a:lvl8pPr>
            <a:lvl9pPr marL="5199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245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4187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6"/>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7"/>
            <a:ext cx="11054080" cy="2133599"/>
          </a:xfrm>
        </p:spPr>
        <p:txBody>
          <a:bodyPr anchor="b"/>
          <a:lstStyle>
            <a:lvl1pPr marL="0" indent="0">
              <a:buNone/>
              <a:defRPr sz="2800">
                <a:solidFill>
                  <a:schemeClr val="tx1">
                    <a:tint val="75000"/>
                  </a:schemeClr>
                </a:solidFill>
              </a:defRPr>
            </a:lvl1pPr>
            <a:lvl2pPr marL="649894" indent="0">
              <a:buNone/>
              <a:defRPr sz="2600">
                <a:solidFill>
                  <a:schemeClr val="tx1">
                    <a:tint val="75000"/>
                  </a:schemeClr>
                </a:solidFill>
              </a:defRPr>
            </a:lvl2pPr>
            <a:lvl3pPr marL="1299791" indent="0">
              <a:buNone/>
              <a:defRPr sz="2300">
                <a:solidFill>
                  <a:schemeClr val="tx1">
                    <a:tint val="75000"/>
                  </a:schemeClr>
                </a:solidFill>
              </a:defRPr>
            </a:lvl3pPr>
            <a:lvl4pPr marL="1949694" indent="0">
              <a:buNone/>
              <a:defRPr sz="2000">
                <a:solidFill>
                  <a:schemeClr val="tx1">
                    <a:tint val="75000"/>
                  </a:schemeClr>
                </a:solidFill>
              </a:defRPr>
            </a:lvl4pPr>
            <a:lvl5pPr marL="2599590" indent="0">
              <a:buNone/>
              <a:defRPr sz="2000">
                <a:solidFill>
                  <a:schemeClr val="tx1">
                    <a:tint val="75000"/>
                  </a:schemeClr>
                </a:solidFill>
              </a:defRPr>
            </a:lvl5pPr>
            <a:lvl6pPr marL="3249485" indent="0">
              <a:buNone/>
              <a:defRPr sz="2000">
                <a:solidFill>
                  <a:schemeClr val="tx1">
                    <a:tint val="75000"/>
                  </a:schemeClr>
                </a:solidFill>
              </a:defRPr>
            </a:lvl6pPr>
            <a:lvl7pPr marL="3899387" indent="0">
              <a:buNone/>
              <a:defRPr sz="2000">
                <a:solidFill>
                  <a:schemeClr val="tx1">
                    <a:tint val="75000"/>
                  </a:schemeClr>
                </a:solidFill>
              </a:defRPr>
            </a:lvl7pPr>
            <a:lvl8pPr marL="4549276" indent="0">
              <a:buNone/>
              <a:defRPr sz="2000">
                <a:solidFill>
                  <a:schemeClr val="tx1">
                    <a:tint val="75000"/>
                  </a:schemeClr>
                </a:solidFill>
              </a:defRPr>
            </a:lvl8pPr>
            <a:lvl9pPr marL="519917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6197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89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300480" y="2485814"/>
            <a:ext cx="7261013" cy="3366346"/>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9" name="Content Placeholder 2"/>
          <p:cNvSpPr>
            <a:spLocks noGrp="1"/>
          </p:cNvSpPr>
          <p:nvPr>
            <p:ph sz="half" idx="14"/>
          </p:nvPr>
        </p:nvSpPr>
        <p:spPr>
          <a:xfrm>
            <a:off x="8019628" y="2059111"/>
            <a:ext cx="4443307" cy="3346027"/>
          </a:xfrm>
        </p:spPr>
        <p:txBody>
          <a:bodyPr>
            <a:normAutofit/>
          </a:bodyPr>
          <a:lstStyle>
            <a:lvl1pPr>
              <a:defRPr lang="en-US" sz="2800" kern="1200" dirty="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3" name="Content Placeholder 3"/>
          <p:cNvSpPr>
            <a:spLocks noGrp="1"/>
          </p:cNvSpPr>
          <p:nvPr>
            <p:ph sz="half" idx="15"/>
          </p:nvPr>
        </p:nvSpPr>
        <p:spPr>
          <a:xfrm>
            <a:off x="1300480" y="6177280"/>
            <a:ext cx="7261013" cy="3359573"/>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14" name="Content Placeholder 2"/>
          <p:cNvSpPr>
            <a:spLocks noGrp="1"/>
          </p:cNvSpPr>
          <p:nvPr>
            <p:ph sz="half" idx="16"/>
          </p:nvPr>
        </p:nvSpPr>
        <p:spPr>
          <a:xfrm>
            <a:off x="3251200" y="2072658"/>
            <a:ext cx="4443307" cy="3346027"/>
          </a:xfrm>
        </p:spPr>
        <p:txBody>
          <a:bodyPr>
            <a:normAutofit/>
          </a:bodyPr>
          <a:lstStyle>
            <a:lvl1pPr>
              <a:defRPr sz="28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1" name="Title 1"/>
          <p:cNvSpPr>
            <a:spLocks noGrp="1"/>
          </p:cNvSpPr>
          <p:nvPr>
            <p:ph type="title"/>
          </p:nvPr>
        </p:nvSpPr>
        <p:spPr>
          <a:xfrm>
            <a:off x="2709335" y="108373"/>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7" name="Footer Placeholder 2"/>
          <p:cNvSpPr>
            <a:spLocks noGrp="1"/>
          </p:cNvSpPr>
          <p:nvPr>
            <p:ph type="ftr" sz="quarter" idx="17"/>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endParaRPr lang="en-US"/>
          </a:p>
        </p:txBody>
      </p:sp>
      <p:sp>
        <p:nvSpPr>
          <p:cNvPr id="8" name="Slide Number Placeholder 3"/>
          <p:cNvSpPr>
            <a:spLocks noGrp="1"/>
          </p:cNvSpPr>
          <p:nvPr>
            <p:ph type="sldNum" sz="quarter" idx="18"/>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fld id="{5C1EF351-931F-4B92-89B1-B66691647344}" type="slidenum">
              <a:rPr lang="en-US"/>
              <a:pPr>
                <a:defRPr/>
              </a:pPr>
              <a:t>‹#›</a:t>
            </a:fld>
            <a:endParaRPr lang="en-US" dirty="0"/>
          </a:p>
        </p:txBody>
      </p:sp>
    </p:spTree>
    <p:extLst>
      <p:ext uri="{BB962C8B-B14F-4D97-AF65-F5344CB8AC3E}">
        <p14:creationId xmlns:p14="http://schemas.microsoft.com/office/powerpoint/2010/main" val="1423855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1130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055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6160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5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6216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894" indent="0">
              <a:buNone/>
              <a:defRPr sz="4000"/>
            </a:lvl2pPr>
            <a:lvl3pPr marL="1299791" indent="0">
              <a:buNone/>
              <a:defRPr sz="3400"/>
            </a:lvl3pPr>
            <a:lvl4pPr marL="1949694" indent="0">
              <a:buNone/>
              <a:defRPr sz="2800"/>
            </a:lvl4pPr>
            <a:lvl5pPr marL="2599590" indent="0">
              <a:buNone/>
              <a:defRPr sz="2800"/>
            </a:lvl5pPr>
            <a:lvl6pPr marL="3249485" indent="0">
              <a:buNone/>
              <a:defRPr sz="2800"/>
            </a:lvl6pPr>
            <a:lvl7pPr marL="3899387" indent="0">
              <a:buNone/>
              <a:defRPr sz="2800"/>
            </a:lvl7pPr>
            <a:lvl8pPr marL="4549276" indent="0">
              <a:buNone/>
              <a:defRPr sz="2800"/>
            </a:lvl8pPr>
            <a:lvl9pPr marL="5199179"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1200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8907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1"/>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11"/>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0781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9536855" y="-541867"/>
            <a:ext cx="3034453" cy="108373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978" tIns="64990" rIns="129978" bIns="64990" anchor="ctr"/>
          <a:lstStyle/>
          <a:p>
            <a:pPr defTabSz="1299791"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729296" y="2009437"/>
            <a:ext cx="5773104" cy="7475503"/>
          </a:xfrm>
        </p:spPr>
        <p:txBody>
          <a:bodyPr/>
          <a:lstStyle>
            <a:lvl1pPr>
              <a:buFont typeface="Courier New" pitchFamily="49" charset="0"/>
              <a:buChar char="o"/>
              <a:defRPr sz="3400" baseline="0"/>
            </a:lvl1pPr>
            <a:lvl2pPr>
              <a:buFont typeface="Courier New" pitchFamily="49" charset="0"/>
              <a:buChar char="o"/>
              <a:defRPr sz="2800" b="0" baseline="0"/>
            </a:lvl2pPr>
            <a:lvl3pPr>
              <a:buFont typeface="Courier New" pitchFamily="49" charset="0"/>
              <a:buChar char="o"/>
              <a:defRPr sz="2600" baseline="0"/>
            </a:lvl3pPr>
            <a:lvl4pPr>
              <a:buFont typeface="Courier New" pitchFamily="49" charset="0"/>
              <a:buChar char="o"/>
              <a:defRPr sz="2300" baseline="0"/>
            </a:lvl4pPr>
            <a:lvl5pPr>
              <a:buFont typeface="Courier New" pitchFamily="49" charset="0"/>
              <a:buChar char="o"/>
              <a:defRPr sz="20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6604004" y="2031980"/>
            <a:ext cx="5748302" cy="7518453"/>
          </a:xfrm>
        </p:spPr>
        <p:txBody>
          <a:bodyPr/>
          <a:lstStyle>
            <a:lvl1pPr>
              <a:buFont typeface="Courier New" pitchFamily="49" charset="0"/>
              <a:buChar char="o"/>
              <a:defRPr sz="3400"/>
            </a:lvl1pPr>
            <a:lvl2pPr>
              <a:buFont typeface="Courier New" pitchFamily="49" charset="0"/>
              <a:buChar char="o"/>
              <a:defRPr sz="2800"/>
            </a:lvl2pPr>
            <a:lvl3pPr>
              <a:buFont typeface="Courier New" pitchFamily="49" charset="0"/>
              <a:buChar char="o"/>
              <a:defRPr sz="2600"/>
            </a:lvl3pPr>
            <a:lvl4pPr>
              <a:buFont typeface="Courier New" pitchFamily="49" charset="0"/>
              <a:buChar char="o"/>
              <a:defRPr sz="2300"/>
            </a:lvl4pPr>
            <a:lvl5pPr>
              <a:buFont typeface="Courier New" pitchFamily="49" charset="0"/>
              <a:buChar char="o"/>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9550423" y="101569"/>
            <a:ext cx="3048021" cy="406400"/>
          </a:xfrm>
        </p:spPr>
        <p:txBody>
          <a:bodyPr/>
          <a:lstStyle>
            <a:lvl1pPr algn="ctr">
              <a:buNone/>
              <a:defRPr sz="1700">
                <a:latin typeface="+mj-lt"/>
              </a:defRPr>
            </a:lvl1pPr>
            <a:lvl2pPr algn="ctr">
              <a:defRPr sz="1700">
                <a:latin typeface="+mj-lt"/>
              </a:defRPr>
            </a:lvl2pPr>
            <a:lvl3pPr algn="ctr">
              <a:defRPr sz="1700">
                <a:latin typeface="+mj-lt"/>
              </a:defRPr>
            </a:lvl3pPr>
            <a:lvl4pPr algn="ctr">
              <a:defRPr sz="1700">
                <a:latin typeface="+mj-lt"/>
              </a:defRPr>
            </a:lvl4pPr>
            <a:lvl5pPr algn="ctr">
              <a:defRPr sz="1700">
                <a:latin typeface="+mj-lt"/>
              </a:defRPr>
            </a:lvl5pPr>
          </a:lstStyle>
          <a:p>
            <a:pPr lvl="0"/>
            <a:r>
              <a:rPr lang="en-US" smtClean="0"/>
              <a:t>Click to edit Master text styles</a:t>
            </a:r>
          </a:p>
        </p:txBody>
      </p:sp>
    </p:spTree>
    <p:extLst>
      <p:ext uri="{BB962C8B-B14F-4D97-AF65-F5344CB8AC3E}">
        <p14:creationId xmlns:p14="http://schemas.microsoft.com/office/powerpoint/2010/main" val="649812234"/>
      </p:ext>
    </p:extLst>
  </p:cSld>
  <p:clrMapOvr>
    <a:masterClrMapping/>
  </p:clrMapOvr>
  <p:transition>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9536855" y="-541867"/>
            <a:ext cx="3034453" cy="108373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9978" tIns="64990" rIns="129978" bIns="64990" anchor="ctr"/>
          <a:lstStyle/>
          <a:p>
            <a:pPr defTabSz="1299791"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9550423" y="101569"/>
            <a:ext cx="3048021" cy="406400"/>
          </a:xfrm>
        </p:spPr>
        <p:txBody>
          <a:bodyPr/>
          <a:lstStyle>
            <a:lvl1pPr algn="ctr">
              <a:buNone/>
              <a:defRPr sz="1700">
                <a:latin typeface="+mj-lt"/>
              </a:defRPr>
            </a:lvl1pPr>
            <a:lvl2pPr algn="ctr">
              <a:defRPr sz="1700">
                <a:latin typeface="+mj-lt"/>
              </a:defRPr>
            </a:lvl2pPr>
            <a:lvl3pPr algn="ctr">
              <a:defRPr sz="1700">
                <a:latin typeface="+mj-lt"/>
              </a:defRPr>
            </a:lvl3pPr>
            <a:lvl4pPr algn="ctr">
              <a:defRPr sz="1700">
                <a:latin typeface="+mj-lt"/>
              </a:defRPr>
            </a:lvl4pPr>
            <a:lvl5pPr algn="ctr">
              <a:defRPr sz="1700">
                <a:latin typeface="+mj-lt"/>
              </a:defRPr>
            </a:lvl5pPr>
          </a:lstStyle>
          <a:p>
            <a:pPr lvl="0"/>
            <a:r>
              <a:rPr lang="en-US" smtClean="0"/>
              <a:t>Click to edit Master text styles</a:t>
            </a:r>
          </a:p>
        </p:txBody>
      </p:sp>
    </p:spTree>
    <p:extLst>
      <p:ext uri="{BB962C8B-B14F-4D97-AF65-F5344CB8AC3E}">
        <p14:creationId xmlns:p14="http://schemas.microsoft.com/office/powerpoint/2010/main" val="2251345013"/>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43787" y="3467947"/>
            <a:ext cx="4334933" cy="4985173"/>
          </a:xfrm>
        </p:spPr>
        <p:txBody>
          <a:bodyPr/>
          <a:lstStyle>
            <a:lvl1pPr marL="0" indent="0" algn="ctr">
              <a:lnSpc>
                <a:spcPts val="2276"/>
              </a:lnSpc>
              <a:buNone/>
              <a:defRPr sz="2000">
                <a:solidFill>
                  <a:schemeClr val="bg1">
                    <a:lumMod val="95000"/>
                  </a:schemeClr>
                </a:solidFill>
              </a:defRPr>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dirty="0" smtClean="0"/>
              <a:t>Click to edit Master text styles</a:t>
            </a:r>
          </a:p>
        </p:txBody>
      </p:sp>
      <p:sp>
        <p:nvSpPr>
          <p:cNvPr id="6" name="Title 1"/>
          <p:cNvSpPr>
            <a:spLocks noGrp="1"/>
          </p:cNvSpPr>
          <p:nvPr>
            <p:ph type="title"/>
          </p:nvPr>
        </p:nvSpPr>
        <p:spPr>
          <a:xfrm>
            <a:off x="3034455" y="541868"/>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5" name="Slide Number Placeholder 11"/>
          <p:cNvSpPr>
            <a:spLocks noGrp="1"/>
          </p:cNvSpPr>
          <p:nvPr>
            <p:ph type="sldNum" sz="quarter"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88B0F10-5FB3-4106-8757-DFC1A5F09206}" type="slidenum">
              <a:rPr lang="en-US"/>
              <a:pPr>
                <a:defRPr/>
              </a:pPr>
              <a:t>‹#›</a:t>
            </a:fld>
            <a:endParaRPr lang="en-US" dirty="0"/>
          </a:p>
        </p:txBody>
      </p:sp>
      <p:sp>
        <p:nvSpPr>
          <p:cNvPr id="7" name="Footer Placeholder 1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2155242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4799734" y="-1501421"/>
            <a:ext cx="262713" cy="423130"/>
          </a:xfrm>
          <a:prstGeom prst="rect">
            <a:avLst/>
          </a:prstGeom>
          <a:noFill/>
          <a:ln w="9525">
            <a:noFill/>
            <a:miter lim="800000"/>
            <a:headEnd/>
            <a:tailEnd/>
          </a:ln>
        </p:spPr>
        <p:txBody>
          <a:bodyPr wrap="none" lIns="129965" tIns="64983" rIns="129965" bIns="64983">
            <a:spAutoFit/>
          </a:bodyPr>
          <a:lstStyle/>
          <a:p>
            <a:pPr algn="l" defTabSz="1299658" hangingPunct="1">
              <a:defRPr/>
            </a:pPr>
            <a:endParaRPr lang="en-US" sz="2800" baseline="-25000" dirty="0">
              <a:latin typeface="Times New Roman" pitchFamily="18" charset="0"/>
              <a:ea typeface="新細明體" pitchFamily="18" charset="-120"/>
            </a:endParaRPr>
          </a:p>
        </p:txBody>
      </p:sp>
      <p:sp>
        <p:nvSpPr>
          <p:cNvPr id="4" name="Rectangle 13"/>
          <p:cNvSpPr>
            <a:spLocks noChangeArrowheads="1"/>
          </p:cNvSpPr>
          <p:nvPr userDrawn="1"/>
        </p:nvSpPr>
        <p:spPr bwMode="auto">
          <a:xfrm>
            <a:off x="14799734" y="-1501421"/>
            <a:ext cx="262713" cy="423130"/>
          </a:xfrm>
          <a:prstGeom prst="rect">
            <a:avLst/>
          </a:prstGeom>
          <a:noFill/>
          <a:ln w="9525">
            <a:noFill/>
            <a:miter lim="800000"/>
            <a:headEnd/>
            <a:tailEnd/>
          </a:ln>
        </p:spPr>
        <p:txBody>
          <a:bodyPr wrap="none" lIns="129965" tIns="64983" rIns="129965" bIns="64983">
            <a:spAutoFit/>
          </a:bodyPr>
          <a:lstStyle/>
          <a:p>
            <a:pPr algn="l" defTabSz="1299658" hangingPunct="1">
              <a:defRPr/>
            </a:pPr>
            <a:endParaRPr lang="en-US" sz="2800" baseline="-25000" dirty="0">
              <a:latin typeface="Times New Roman" pitchFamily="18" charset="0"/>
              <a:ea typeface="新細明體" pitchFamily="18" charset="-120"/>
            </a:endParaRPr>
          </a:p>
        </p:txBody>
      </p:sp>
      <p:sp>
        <p:nvSpPr>
          <p:cNvPr id="736277" name="Rectangle 21"/>
          <p:cNvSpPr>
            <a:spLocks noGrp="1" noChangeArrowheads="1"/>
          </p:cNvSpPr>
          <p:nvPr>
            <p:ph type="ctrTitle" sz="quarter"/>
          </p:nvPr>
        </p:nvSpPr>
        <p:spPr>
          <a:xfrm>
            <a:off x="2228427" y="1356927"/>
            <a:ext cx="11054080" cy="2090702"/>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540246231"/>
      </p:ext>
    </p:extLst>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screen"/>
          <a:srcRect/>
          <a:stretch>
            <a:fillRect/>
          </a:stretch>
        </p:blipFill>
        <p:spPr bwMode="auto">
          <a:xfrm>
            <a:off x="0" y="0"/>
            <a:ext cx="13004800" cy="7224889"/>
          </a:xfrm>
          <a:prstGeom prst="rect">
            <a:avLst/>
          </a:prstGeom>
          <a:noFill/>
          <a:ln w="9525">
            <a:noFill/>
            <a:miter lim="800000"/>
            <a:headEnd/>
            <a:tailEnd/>
          </a:ln>
        </p:spPr>
      </p:pic>
      <p:cxnSp>
        <p:nvCxnSpPr>
          <p:cNvPr id="5" name="Straight Connector 4"/>
          <p:cNvCxnSpPr/>
          <p:nvPr userDrawn="1"/>
        </p:nvCxnSpPr>
        <p:spPr>
          <a:xfrm>
            <a:off x="-2059093" y="-54186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373" y="6285654"/>
            <a:ext cx="11054080" cy="2090702"/>
          </a:xfrm>
        </p:spPr>
        <p:txBody>
          <a:bodyPr anchor="b"/>
          <a:lstStyle>
            <a:lvl1pPr algn="l">
              <a:defRPr sz="51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8373" y="8344747"/>
            <a:ext cx="9103360" cy="1083733"/>
          </a:xfrm>
          <a:ln>
            <a:noFill/>
          </a:ln>
        </p:spPr>
        <p:txBody>
          <a:bodyPr>
            <a:normAutofit/>
          </a:bodyPr>
          <a:lstStyle>
            <a:lvl1pPr marL="0" indent="0" algn="l">
              <a:buNone/>
              <a:defRPr sz="3400">
                <a:ln w="3175">
                  <a:noFill/>
                </a:ln>
                <a:solidFill>
                  <a:schemeClr val="bg1">
                    <a:lumMod val="95000"/>
                  </a:schemeClr>
                </a:solidFill>
              </a:defRPr>
            </a:lvl1pPr>
            <a:lvl2pPr marL="649860" indent="0" algn="ctr">
              <a:buNone/>
              <a:defRPr>
                <a:solidFill>
                  <a:schemeClr val="tx1">
                    <a:tint val="75000"/>
                  </a:schemeClr>
                </a:solidFill>
              </a:defRPr>
            </a:lvl2pPr>
            <a:lvl3pPr marL="1299724" indent="0" algn="ctr">
              <a:buNone/>
              <a:defRPr>
                <a:solidFill>
                  <a:schemeClr val="tx1">
                    <a:tint val="75000"/>
                  </a:schemeClr>
                </a:solidFill>
              </a:defRPr>
            </a:lvl3pPr>
            <a:lvl4pPr marL="1949594" indent="0" algn="ctr">
              <a:buNone/>
              <a:defRPr>
                <a:solidFill>
                  <a:schemeClr val="tx1">
                    <a:tint val="75000"/>
                  </a:schemeClr>
                </a:solidFill>
              </a:defRPr>
            </a:lvl4pPr>
            <a:lvl5pPr marL="2599457" indent="0" algn="ctr">
              <a:buNone/>
              <a:defRPr>
                <a:solidFill>
                  <a:schemeClr val="tx1">
                    <a:tint val="75000"/>
                  </a:schemeClr>
                </a:solidFill>
              </a:defRPr>
            </a:lvl5pPr>
            <a:lvl6pPr marL="3249319" indent="0" algn="ctr">
              <a:buNone/>
              <a:defRPr>
                <a:solidFill>
                  <a:schemeClr val="tx1">
                    <a:tint val="75000"/>
                  </a:schemeClr>
                </a:solidFill>
              </a:defRPr>
            </a:lvl6pPr>
            <a:lvl7pPr marL="3899187" indent="0" algn="ctr">
              <a:buNone/>
              <a:defRPr>
                <a:solidFill>
                  <a:schemeClr val="tx1">
                    <a:tint val="75000"/>
                  </a:schemeClr>
                </a:solidFill>
              </a:defRPr>
            </a:lvl7pPr>
            <a:lvl8pPr marL="4549043" indent="0" algn="ctr">
              <a:buNone/>
              <a:defRPr>
                <a:solidFill>
                  <a:schemeClr val="tx1">
                    <a:tint val="75000"/>
                  </a:schemeClr>
                </a:solidFill>
              </a:defRPr>
            </a:lvl8pPr>
            <a:lvl9pPr marL="5198913"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650240" y="9234327"/>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9F649136-65BA-45F1-98C4-7256733513A9}" type="datetime1">
              <a:rPr lang="en-US"/>
              <a:pPr>
                <a:defRPr/>
              </a:pPr>
              <a:t>5/12/2014</a:t>
            </a:fld>
            <a:endParaRPr lang="en-US"/>
          </a:p>
        </p:txBody>
      </p:sp>
      <p:sp>
        <p:nvSpPr>
          <p:cNvPr id="7" name="Footer Placeholder 4"/>
          <p:cNvSpPr>
            <a:spLocks noGrp="1"/>
          </p:cNvSpPr>
          <p:nvPr>
            <p:ph type="ftr" sz="quarter" idx="11"/>
          </p:nvPr>
        </p:nvSpPr>
        <p:spPr>
          <a:xfrm>
            <a:off x="4443308" y="9234327"/>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5"/>
          <p:cNvSpPr>
            <a:spLocks noGrp="1"/>
          </p:cNvSpPr>
          <p:nvPr>
            <p:ph type="sldNum" sz="quarter" idx="12"/>
          </p:nvPr>
        </p:nvSpPr>
        <p:spPr>
          <a:xfrm>
            <a:off x="9320107" y="9234327"/>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E06849C8-5F9B-4C10-9688-C6F3B75C3627}" type="slidenum">
              <a:rPr lang="en-US"/>
              <a:pPr>
                <a:defRPr/>
              </a:pPr>
              <a:t>‹#›</a:t>
            </a:fld>
            <a:endParaRPr lang="en-US"/>
          </a:p>
        </p:txBody>
      </p:sp>
    </p:spTree>
    <p:extLst>
      <p:ext uri="{BB962C8B-B14F-4D97-AF65-F5344CB8AC3E}">
        <p14:creationId xmlns:p14="http://schemas.microsoft.com/office/powerpoint/2010/main" val="102945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srcRect/>
          <a:stretch>
            <a:fillRect/>
          </a:stretch>
        </p:blipFill>
        <p:spPr bwMode="auto">
          <a:xfrm>
            <a:off x="18062" y="16"/>
            <a:ext cx="12986738" cy="9733281"/>
          </a:xfrm>
          <a:prstGeom prst="rect">
            <a:avLst/>
          </a:prstGeom>
          <a:noFill/>
          <a:ln w="9525">
            <a:noFill/>
            <a:miter lim="800000"/>
            <a:headEnd/>
            <a:tailEnd/>
          </a:ln>
        </p:spPr>
      </p:pic>
      <p:sp>
        <p:nvSpPr>
          <p:cNvPr id="2" name="Title 1"/>
          <p:cNvSpPr>
            <a:spLocks noGrp="1"/>
          </p:cNvSpPr>
          <p:nvPr>
            <p:ph type="title"/>
          </p:nvPr>
        </p:nvSpPr>
        <p:spPr>
          <a:xfrm>
            <a:off x="650240" y="4617156"/>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0240" y="5960550"/>
            <a:ext cx="12137813" cy="6242755"/>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E429627-337B-49E3-983B-F609075F35B9}"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D17F4C-3CDC-4284-A423-D135AF6A0147}" type="slidenum">
              <a:rPr lang="en-US"/>
              <a:pPr>
                <a:defRPr/>
              </a:pPr>
              <a:t>‹#›</a:t>
            </a:fld>
            <a:endParaRPr lang="en-US"/>
          </a:p>
        </p:txBody>
      </p:sp>
    </p:spTree>
    <p:extLst>
      <p:ext uri="{BB962C8B-B14F-4D97-AF65-F5344CB8AC3E}">
        <p14:creationId xmlns:p14="http://schemas.microsoft.com/office/powerpoint/2010/main" val="642342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3004800" cy="9753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972" tIns="64986" rIns="129972" bIns="64986" anchor="ctr"/>
          <a:lstStyle/>
          <a:p>
            <a:pPr defTabSz="1299724"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a:xfrm>
            <a:off x="3467947" y="1950720"/>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67947" y="3294113"/>
            <a:ext cx="12137813" cy="6242755"/>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8FB319A-24A9-46C4-BF07-ED892ADB2252}"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B14C98C-6740-417C-8350-02E494413474}" type="slidenum">
              <a:rPr lang="en-US"/>
              <a:pPr>
                <a:defRPr/>
              </a:pPr>
              <a:t>‹#›</a:t>
            </a:fld>
            <a:endParaRPr lang="en-US"/>
          </a:p>
        </p:txBody>
      </p:sp>
    </p:spTree>
    <p:extLst>
      <p:ext uri="{BB962C8B-B14F-4D97-AF65-F5344CB8AC3E}">
        <p14:creationId xmlns:p14="http://schemas.microsoft.com/office/powerpoint/2010/main" val="135436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24407" y="3481510"/>
            <a:ext cx="8938543" cy="1937173"/>
          </a:xfrm>
        </p:spPr>
        <p:txBody>
          <a:bodyPr anchor="t"/>
          <a:lstStyle>
            <a:lvl1pPr algn="r">
              <a:defRPr sz="57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24407" y="1347911"/>
            <a:ext cx="8938543" cy="2133599"/>
          </a:xfrm>
        </p:spPr>
        <p:txBody>
          <a:bodyPr anchor="b"/>
          <a:lstStyle>
            <a:lvl1pPr marL="0" indent="0" algn="r">
              <a:buNone/>
              <a:defRPr sz="2800" b="1">
                <a:solidFill>
                  <a:srgbClr val="FFFF00"/>
                </a:solidFill>
                <a:effectLst>
                  <a:outerShdw blurRad="38100" dist="38100" dir="2700000" algn="tl">
                    <a:srgbClr val="000000">
                      <a:alpha val="43137"/>
                    </a:srgbClr>
                  </a:outerShdw>
                </a:effectLst>
              </a:defRPr>
            </a:lvl1pPr>
            <a:lvl2pPr marL="649860" indent="0">
              <a:buNone/>
              <a:defRPr sz="2600">
                <a:solidFill>
                  <a:schemeClr val="tx1">
                    <a:tint val="75000"/>
                  </a:schemeClr>
                </a:solidFill>
              </a:defRPr>
            </a:lvl2pPr>
            <a:lvl3pPr marL="1299724" indent="0">
              <a:buNone/>
              <a:defRPr sz="2300">
                <a:solidFill>
                  <a:schemeClr val="tx1">
                    <a:tint val="75000"/>
                  </a:schemeClr>
                </a:solidFill>
              </a:defRPr>
            </a:lvl3pPr>
            <a:lvl4pPr marL="1949594" indent="0">
              <a:buNone/>
              <a:defRPr sz="2000">
                <a:solidFill>
                  <a:schemeClr val="tx1">
                    <a:tint val="75000"/>
                  </a:schemeClr>
                </a:solidFill>
              </a:defRPr>
            </a:lvl4pPr>
            <a:lvl5pPr marL="2599457" indent="0">
              <a:buNone/>
              <a:defRPr sz="2000">
                <a:solidFill>
                  <a:schemeClr val="tx1">
                    <a:tint val="75000"/>
                  </a:schemeClr>
                </a:solidFill>
              </a:defRPr>
            </a:lvl5pPr>
            <a:lvl6pPr marL="3249319" indent="0">
              <a:buNone/>
              <a:defRPr sz="2000">
                <a:solidFill>
                  <a:schemeClr val="tx1">
                    <a:tint val="75000"/>
                  </a:schemeClr>
                </a:solidFill>
              </a:defRPr>
            </a:lvl6pPr>
            <a:lvl7pPr marL="3899187" indent="0">
              <a:buNone/>
              <a:defRPr sz="2000">
                <a:solidFill>
                  <a:schemeClr val="tx1">
                    <a:tint val="75000"/>
                  </a:schemeClr>
                </a:solidFill>
              </a:defRPr>
            </a:lvl7pPr>
            <a:lvl8pPr marL="4549043" indent="0">
              <a:buNone/>
              <a:defRPr sz="2000">
                <a:solidFill>
                  <a:schemeClr val="tx1">
                    <a:tint val="75000"/>
                  </a:schemeClr>
                </a:solidFill>
              </a:defRPr>
            </a:lvl8pPr>
            <a:lvl9pPr marL="5198913"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3323203-1026-4003-BF1A-BF9A2973BDCE}" type="datetime1">
              <a:rPr lang="en-US"/>
              <a:pPr>
                <a:defRPr/>
              </a:pPr>
              <a:t>5/12/2014</a:t>
            </a:fld>
            <a:endParaRPr lang="en-US"/>
          </a:p>
        </p:txBody>
      </p:sp>
      <p:sp>
        <p:nvSpPr>
          <p:cNvPr id="5" name="Footer Placeholder 4"/>
          <p:cNvSpPr>
            <a:spLocks noGrp="1"/>
          </p:cNvSpPr>
          <p:nvPr>
            <p:ph type="ftr" sz="quarter" idx="11"/>
          </p:nvPr>
        </p:nvSpPr>
        <p:spPr>
          <a:xfrm>
            <a:off x="4443308" y="9103376"/>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a:xfrm>
            <a:off x="9320107" y="9103376"/>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FF42433D-184C-4796-AD23-96BCCDC8DB6D}" type="slidenum">
              <a:rPr lang="en-US"/>
              <a:pPr>
                <a:defRPr/>
              </a:pPr>
              <a:t>‹#›</a:t>
            </a:fld>
            <a:endParaRPr lang="en-US" dirty="0"/>
          </a:p>
        </p:txBody>
      </p:sp>
    </p:spTree>
    <p:extLst>
      <p:ext uri="{BB962C8B-B14F-4D97-AF65-F5344CB8AC3E}">
        <p14:creationId xmlns:p14="http://schemas.microsoft.com/office/powerpoint/2010/main" val="334328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srcRect/>
          <a:stretch>
            <a:fillRect/>
          </a:stretch>
        </p:blipFill>
        <p:spPr bwMode="auto">
          <a:xfrm>
            <a:off x="18062" y="18"/>
            <a:ext cx="12986738" cy="9733281"/>
          </a:xfrm>
          <a:prstGeom prst="rect">
            <a:avLst/>
          </a:prstGeom>
          <a:noFill/>
          <a:ln w="9525">
            <a:noFill/>
            <a:miter lim="800000"/>
            <a:headEnd/>
            <a:tailEnd/>
          </a:ln>
        </p:spPr>
      </p:pic>
      <p:sp>
        <p:nvSpPr>
          <p:cNvPr id="2" name="Title 1"/>
          <p:cNvSpPr>
            <a:spLocks noGrp="1"/>
          </p:cNvSpPr>
          <p:nvPr>
            <p:ph type="title"/>
          </p:nvPr>
        </p:nvSpPr>
        <p:spPr>
          <a:xfrm>
            <a:off x="650240" y="4617156"/>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0240" y="5960551"/>
            <a:ext cx="12137813" cy="6242755"/>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E429627-337B-49E3-983B-F609075F35B9}"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D17F4C-3CDC-4284-A423-D135AF6A0147}" type="slidenum">
              <a:rPr lang="en-US"/>
              <a:pPr>
                <a:defRPr/>
              </a:pPr>
              <a:t>‹#›</a:t>
            </a:fld>
            <a:endParaRPr lang="en-US"/>
          </a:p>
        </p:txBody>
      </p:sp>
    </p:spTree>
    <p:extLst>
      <p:ext uri="{BB962C8B-B14F-4D97-AF65-F5344CB8AC3E}">
        <p14:creationId xmlns:p14="http://schemas.microsoft.com/office/powerpoint/2010/main" val="237790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4455" y="0"/>
            <a:ext cx="9211733" cy="1343377"/>
          </a:xfrm>
          <a:noFill/>
        </p:spPr>
        <p:txBody>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3901440" y="1741257"/>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9867" y="1741257"/>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BE5BEDB-2B87-46D4-8FB9-D50B42AB9B23}" type="datetime1">
              <a:rPr lang="en-US"/>
              <a:pPr>
                <a:defRPr/>
              </a:pPr>
              <a:t>5/12/2014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08B6A95-6C5C-4008-8E86-F4C712525A34}" type="slidenum">
              <a:rPr lang="en-US"/>
              <a:pPr>
                <a:defRPr/>
              </a:pPr>
              <a:t>‹#›</a:t>
            </a:fld>
            <a:endParaRPr lang="en-US"/>
          </a:p>
        </p:txBody>
      </p:sp>
    </p:spTree>
    <p:extLst>
      <p:ext uri="{BB962C8B-B14F-4D97-AF65-F5344CB8AC3E}">
        <p14:creationId xmlns:p14="http://schemas.microsoft.com/office/powerpoint/2010/main" val="2101598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67947"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860" indent="0">
              <a:buNone/>
              <a:defRPr sz="2800" b="1"/>
            </a:lvl2pPr>
            <a:lvl3pPr marL="1299724" indent="0">
              <a:buNone/>
              <a:defRPr sz="2600" b="1"/>
            </a:lvl3pPr>
            <a:lvl4pPr marL="1949594" indent="0">
              <a:buNone/>
              <a:defRPr sz="2300" b="1"/>
            </a:lvl4pPr>
            <a:lvl5pPr marL="2599457" indent="0">
              <a:buNone/>
              <a:defRPr sz="2300" b="1"/>
            </a:lvl5pPr>
            <a:lvl6pPr marL="3249319" indent="0">
              <a:buNone/>
              <a:defRPr sz="2300" b="1"/>
            </a:lvl6pPr>
            <a:lvl7pPr marL="3899187" indent="0">
              <a:buNone/>
              <a:defRPr sz="2300" b="1"/>
            </a:lvl7pPr>
            <a:lvl8pPr marL="4549043" indent="0">
              <a:buNone/>
              <a:defRPr sz="2300" b="1"/>
            </a:lvl8pPr>
            <a:lvl9pPr marL="5198913" indent="0">
              <a:buNone/>
              <a:defRPr sz="2300" b="1"/>
            </a:lvl9pPr>
          </a:lstStyle>
          <a:p>
            <a:pPr lvl="0"/>
            <a:r>
              <a:rPr lang="en-US" dirty="0" smtClean="0"/>
              <a:t>Click to edit Master text styles</a:t>
            </a:r>
          </a:p>
        </p:txBody>
      </p:sp>
      <p:sp>
        <p:nvSpPr>
          <p:cNvPr id="2" name="Title 1"/>
          <p:cNvSpPr>
            <a:spLocks noGrp="1"/>
          </p:cNvSpPr>
          <p:nvPr>
            <p:ph type="title"/>
          </p:nvPr>
        </p:nvSpPr>
        <p:spPr>
          <a:xfrm>
            <a:off x="2709335" y="216748"/>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467947"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453120"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860" indent="0">
              <a:buNone/>
              <a:defRPr sz="2800" b="1"/>
            </a:lvl2pPr>
            <a:lvl3pPr marL="1299724" indent="0">
              <a:buNone/>
              <a:defRPr sz="2600" b="1"/>
            </a:lvl3pPr>
            <a:lvl4pPr marL="1949594" indent="0">
              <a:buNone/>
              <a:defRPr sz="2300" b="1"/>
            </a:lvl4pPr>
            <a:lvl5pPr marL="2599457" indent="0">
              <a:buNone/>
              <a:defRPr sz="2300" b="1"/>
            </a:lvl5pPr>
            <a:lvl6pPr marL="3249319" indent="0">
              <a:buNone/>
              <a:defRPr sz="2300" b="1"/>
            </a:lvl6pPr>
            <a:lvl7pPr marL="3899187" indent="0">
              <a:buNone/>
              <a:defRPr sz="2300" b="1"/>
            </a:lvl7pPr>
            <a:lvl8pPr marL="4549043" indent="0">
              <a:buNone/>
              <a:defRPr sz="2300" b="1"/>
            </a:lvl8pPr>
            <a:lvl9pPr marL="5198913"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8453120"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8BA493C-8FB4-4AC3-B5CE-6B2240D6728B}" type="datetime1">
              <a:rPr lang="en-US"/>
              <a:pPr>
                <a:defRPr/>
              </a:pPr>
              <a:t>5/12/2014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105F760-2085-441B-ABB6-750D35AB6EB6}" type="slidenum">
              <a:rPr lang="en-US"/>
              <a:pPr>
                <a:defRPr/>
              </a:pPr>
              <a:t>‹#›</a:t>
            </a:fld>
            <a:endParaRPr lang="en-US"/>
          </a:p>
        </p:txBody>
      </p:sp>
    </p:spTree>
    <p:extLst>
      <p:ext uri="{BB962C8B-B14F-4D97-AF65-F5344CB8AC3E}">
        <p14:creationId xmlns:p14="http://schemas.microsoft.com/office/powerpoint/2010/main" val="347953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80" y="216748"/>
            <a:ext cx="9211733" cy="1343377"/>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F85E879-D9FD-48D3-9D51-5A511924256F}" type="datetime1">
              <a:rPr lang="en-US"/>
              <a:pPr>
                <a:defRPr/>
              </a:pPr>
              <a:t>5/12/2014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8FA91318-F321-4D66-BBC3-08BF25793FE8}" type="slidenum">
              <a:rPr lang="en-US"/>
              <a:pPr>
                <a:defRPr/>
              </a:pPr>
              <a:t>‹#›</a:t>
            </a:fld>
            <a:endParaRPr lang="en-US"/>
          </a:p>
        </p:txBody>
      </p:sp>
    </p:spTree>
    <p:extLst>
      <p:ext uri="{BB962C8B-B14F-4D97-AF65-F5344CB8AC3E}">
        <p14:creationId xmlns:p14="http://schemas.microsoft.com/office/powerpoint/2010/main" val="2197182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MarketHongKong&amp;Shop.com_StackedLogo_white"/>
          <p:cNvPicPr>
            <a:picLocks noChangeAspect="1"/>
          </p:cNvPicPr>
          <p:nvPr userDrawn="1"/>
        </p:nvPicPr>
        <p:blipFill>
          <a:blip r:embed="rId2" cstate="screen"/>
          <a:srcRect/>
          <a:stretch>
            <a:fillRect/>
          </a:stretch>
        </p:blipFill>
        <p:spPr bwMode="auto">
          <a:xfrm>
            <a:off x="10873474" y="9040142"/>
            <a:ext cx="2081671" cy="65024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8FB1186-98E0-46A5-92A1-7804E233CAD3}" type="datetime1">
              <a:rPr lang="en-US"/>
              <a:pPr>
                <a:defRPr/>
              </a:pPr>
              <a:t>5/12/2014</a:t>
            </a:fld>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403785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srcRect/>
          <a:stretch>
            <a:fillRect/>
          </a:stretch>
        </p:blipFill>
        <p:spPr bwMode="auto">
          <a:xfrm>
            <a:off x="0" y="0"/>
            <a:ext cx="13004800" cy="9753600"/>
          </a:xfrm>
          <a:prstGeom prst="rect">
            <a:avLst/>
          </a:prstGeom>
          <a:noFill/>
          <a:ln w="9525">
            <a:noFill/>
            <a:miter lim="800000"/>
            <a:headEnd/>
            <a:tailEnd/>
          </a:ln>
        </p:spPr>
      </p:pic>
      <p:sp>
        <p:nvSpPr>
          <p:cNvPr id="2" name="Title 1"/>
          <p:cNvSpPr>
            <a:spLocks noGrp="1"/>
          </p:cNvSpPr>
          <p:nvPr>
            <p:ph type="title"/>
          </p:nvPr>
        </p:nvSpPr>
        <p:spPr>
          <a:xfrm>
            <a:off x="9103360" y="3576322"/>
            <a:ext cx="3467947" cy="1411082"/>
          </a:xfrm>
          <a:ln>
            <a:noFill/>
          </a:ln>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541867" y="541883"/>
            <a:ext cx="5674822"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03360" y="5032588"/>
            <a:ext cx="3467947" cy="4721014"/>
          </a:xfrm>
        </p:spPr>
        <p:txBody>
          <a:bodyPr/>
          <a:lstStyle>
            <a:lvl1pPr marL="0" indent="0">
              <a:buNone/>
              <a:defRPr sz="2000">
                <a:solidFill>
                  <a:schemeClr val="accent1">
                    <a:lumMod val="60000"/>
                    <a:lumOff val="40000"/>
                  </a:schemeClr>
                </a:solidFill>
              </a:defRPr>
            </a:lvl1pPr>
            <a:lvl2pPr marL="649860" indent="0">
              <a:buNone/>
              <a:defRPr sz="1700"/>
            </a:lvl2pPr>
            <a:lvl3pPr marL="1299724" indent="0">
              <a:buNone/>
              <a:defRPr sz="1400"/>
            </a:lvl3pPr>
            <a:lvl4pPr marL="1949594" indent="0">
              <a:buNone/>
              <a:defRPr sz="1300"/>
            </a:lvl4pPr>
            <a:lvl5pPr marL="2599457" indent="0">
              <a:buNone/>
              <a:defRPr sz="1300"/>
            </a:lvl5pPr>
            <a:lvl6pPr marL="3249319" indent="0">
              <a:buNone/>
              <a:defRPr sz="1300"/>
            </a:lvl6pPr>
            <a:lvl7pPr marL="3899187" indent="0">
              <a:buNone/>
              <a:defRPr sz="1300"/>
            </a:lvl7pPr>
            <a:lvl8pPr marL="4549043" indent="0">
              <a:buNone/>
              <a:defRPr sz="1300"/>
            </a:lvl8pPr>
            <a:lvl9pPr marL="5198913"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B9E7B5B-2A02-48CC-B09E-549415AF66C7}" type="datetime1">
              <a:rPr lang="en-US"/>
              <a:pPr>
                <a:defRPr/>
              </a:pPr>
              <a:t>5/12/2014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828713A-966D-47AD-9074-562EC673D6E1}" type="slidenum">
              <a:rPr lang="en-US"/>
              <a:pPr>
                <a:defRPr/>
              </a:pPr>
              <a:t>‹#›</a:t>
            </a:fld>
            <a:endParaRPr lang="en-US"/>
          </a:p>
        </p:txBody>
      </p:sp>
    </p:spTree>
    <p:extLst>
      <p:ext uri="{BB962C8B-B14F-4D97-AF65-F5344CB8AC3E}">
        <p14:creationId xmlns:p14="http://schemas.microsoft.com/office/powerpoint/2010/main" val="2064738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6560" y="6394027"/>
            <a:ext cx="7802880" cy="806027"/>
          </a:xfrm>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334933" y="758613"/>
            <a:ext cx="7802880" cy="5852160"/>
          </a:xfrm>
        </p:spPr>
        <p:txBody>
          <a:bodyPr rtlCol="0">
            <a:normAutofit/>
          </a:bodyPr>
          <a:lstStyle>
            <a:lvl1pPr marL="0" indent="0">
              <a:buNone/>
              <a:defRPr sz="4600"/>
            </a:lvl1pPr>
            <a:lvl2pPr marL="649860" indent="0">
              <a:buNone/>
              <a:defRPr sz="4000"/>
            </a:lvl2pPr>
            <a:lvl3pPr marL="1299724" indent="0">
              <a:buNone/>
              <a:defRPr sz="3400"/>
            </a:lvl3pPr>
            <a:lvl4pPr marL="1949594" indent="0">
              <a:buNone/>
              <a:defRPr sz="2800"/>
            </a:lvl4pPr>
            <a:lvl5pPr marL="2599457" indent="0">
              <a:buNone/>
              <a:defRPr sz="2800"/>
            </a:lvl5pPr>
            <a:lvl6pPr marL="3249319" indent="0">
              <a:buNone/>
              <a:defRPr sz="2800"/>
            </a:lvl6pPr>
            <a:lvl7pPr marL="3899187" indent="0">
              <a:buNone/>
              <a:defRPr sz="2800"/>
            </a:lvl7pPr>
            <a:lvl8pPr marL="4549043" indent="0">
              <a:buNone/>
              <a:defRPr sz="2800"/>
            </a:lvl8pPr>
            <a:lvl9pPr marL="5198913" indent="0">
              <a:buNone/>
              <a:defRPr sz="2800"/>
            </a:lvl9pPr>
          </a:lstStyle>
          <a:p>
            <a:pPr lvl="0"/>
            <a:endParaRPr lang="en-US" noProof="0"/>
          </a:p>
        </p:txBody>
      </p:sp>
      <p:sp>
        <p:nvSpPr>
          <p:cNvPr id="4" name="Text Placeholder 3"/>
          <p:cNvSpPr>
            <a:spLocks noGrp="1"/>
          </p:cNvSpPr>
          <p:nvPr>
            <p:ph type="body" sz="half" idx="2"/>
          </p:nvPr>
        </p:nvSpPr>
        <p:spPr>
          <a:xfrm>
            <a:off x="4226560" y="7200054"/>
            <a:ext cx="7802880" cy="1144693"/>
          </a:xfrm>
        </p:spPr>
        <p:txBody>
          <a:bodyPr/>
          <a:lstStyle>
            <a:lvl1pPr marL="0" indent="0">
              <a:buNone/>
              <a:defRPr sz="2000">
                <a:solidFill>
                  <a:schemeClr val="bg1">
                    <a:lumMod val="95000"/>
                  </a:schemeClr>
                </a:solidFill>
              </a:defRPr>
            </a:lvl1pPr>
            <a:lvl2pPr marL="649860" indent="0">
              <a:buNone/>
              <a:defRPr sz="1700"/>
            </a:lvl2pPr>
            <a:lvl3pPr marL="1299724" indent="0">
              <a:buNone/>
              <a:defRPr sz="1400"/>
            </a:lvl3pPr>
            <a:lvl4pPr marL="1949594" indent="0">
              <a:buNone/>
              <a:defRPr sz="1300"/>
            </a:lvl4pPr>
            <a:lvl5pPr marL="2599457" indent="0">
              <a:buNone/>
              <a:defRPr sz="1300"/>
            </a:lvl5pPr>
            <a:lvl6pPr marL="3249319" indent="0">
              <a:buNone/>
              <a:defRPr sz="1300"/>
            </a:lvl6pPr>
            <a:lvl7pPr marL="3899187" indent="0">
              <a:buNone/>
              <a:defRPr sz="1300"/>
            </a:lvl7pPr>
            <a:lvl8pPr marL="4549043" indent="0">
              <a:buNone/>
              <a:defRPr sz="1300"/>
            </a:lvl8pPr>
            <a:lvl9pPr marL="5198913" indent="0">
              <a:buNone/>
              <a:defRPr sz="13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CB68E89-CEE7-4FE4-9643-767FAC201995}" type="datetime1">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92F53B2-A2DB-4604-812B-B55A784C6E38}" type="slidenum">
              <a:rPr lang="en-US"/>
              <a:pPr>
                <a:defRPr/>
              </a:pPr>
              <a:t>‹#›</a:t>
            </a:fld>
            <a:endParaRPr lang="en-US"/>
          </a:p>
        </p:txBody>
      </p:sp>
    </p:spTree>
    <p:extLst>
      <p:ext uri="{BB962C8B-B14F-4D97-AF65-F5344CB8AC3E}">
        <p14:creationId xmlns:p14="http://schemas.microsoft.com/office/powerpoint/2010/main" val="4119927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251200" y="4768428"/>
            <a:ext cx="7802880" cy="1192107"/>
          </a:xfrm>
        </p:spPr>
        <p:txBody>
          <a:bodyPr>
            <a:normAutofit/>
          </a:bodyPr>
          <a:lstStyle>
            <a:lvl1pPr marL="81232" indent="0">
              <a:buFontTx/>
              <a:buNone/>
              <a:defRPr sz="26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817707" y="2167468"/>
            <a:ext cx="7802880" cy="1192107"/>
          </a:xfrm>
        </p:spPr>
        <p:txBody>
          <a:bodyPr>
            <a:normAutofit/>
          </a:bodyPr>
          <a:lstStyle>
            <a:lvl1pPr marL="81232" indent="0">
              <a:buFontTx/>
              <a:buNone/>
              <a:defRPr sz="26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3034453" y="3467948"/>
            <a:ext cx="7802880" cy="1192107"/>
          </a:xfrm>
        </p:spPr>
        <p:txBody>
          <a:bodyPr>
            <a:normAutofit/>
          </a:bodyPr>
          <a:lstStyle>
            <a:lvl1pPr marL="81232" indent="0">
              <a:buFontTx/>
              <a:buNone/>
              <a:defRPr sz="26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3467947" y="6068908"/>
            <a:ext cx="7802880" cy="1192107"/>
          </a:xfrm>
        </p:spPr>
        <p:txBody>
          <a:bodyPr>
            <a:normAutofit/>
          </a:bodyPr>
          <a:lstStyle>
            <a:lvl1pPr marL="81232" indent="0">
              <a:buFontTx/>
              <a:buNone/>
              <a:defRPr sz="26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2709333" y="1083733"/>
            <a:ext cx="7802880" cy="650240"/>
          </a:xfrm>
        </p:spPr>
        <p:txBody>
          <a:bodyPr>
            <a:normAutofit/>
          </a:bodyPr>
          <a:lstStyle>
            <a:lvl1pPr algn="l">
              <a:buFontTx/>
              <a:buNone/>
              <a:defRPr sz="3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1408855" y="-42897"/>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8" name="Footer Placeholder 2"/>
          <p:cNvSpPr>
            <a:spLocks noGrp="1"/>
          </p:cNvSpPr>
          <p:nvPr>
            <p:ph type="ftr"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0" name="Slide Number Placeholder 3"/>
          <p:cNvSpPr>
            <a:spLocks noGrp="1"/>
          </p:cNvSpPr>
          <p:nvPr>
            <p:ph type="sldNum" sz="quarter" idx="2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183F071-63F4-46A2-88C7-25A3E44F8CC1}" type="slidenum">
              <a:rPr lang="en-US"/>
              <a:pPr>
                <a:defRPr/>
              </a:pPr>
              <a:t>‹#›</a:t>
            </a:fld>
            <a:endParaRPr lang="en-US" dirty="0"/>
          </a:p>
        </p:txBody>
      </p:sp>
    </p:spTree>
    <p:extLst>
      <p:ext uri="{BB962C8B-B14F-4D97-AF65-F5344CB8AC3E}">
        <p14:creationId xmlns:p14="http://schemas.microsoft.com/office/powerpoint/2010/main" val="1747748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768427" y="1083735"/>
            <a:ext cx="6610773" cy="2384213"/>
          </a:xfrm>
        </p:spPr>
        <p:txBody>
          <a:bodyPr lIns="389919" tIns="0" rIns="259944"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0" name="Content Placeholder 3"/>
          <p:cNvSpPr>
            <a:spLocks noGrp="1"/>
          </p:cNvSpPr>
          <p:nvPr>
            <p:ph sz="half" idx="2"/>
          </p:nvPr>
        </p:nvSpPr>
        <p:spPr>
          <a:xfrm>
            <a:off x="4768427" y="3793067"/>
            <a:ext cx="6610773" cy="2384213"/>
          </a:xfrm>
        </p:spPr>
        <p:txBody>
          <a:bodyPr lIns="389919" tIns="0" rIns="259944"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1" name="Content Placeholder 3"/>
          <p:cNvSpPr>
            <a:spLocks noGrp="1"/>
          </p:cNvSpPr>
          <p:nvPr>
            <p:ph sz="half" idx="14"/>
          </p:nvPr>
        </p:nvSpPr>
        <p:spPr>
          <a:xfrm>
            <a:off x="4768427" y="6285653"/>
            <a:ext cx="6610773" cy="2275840"/>
          </a:xfrm>
        </p:spPr>
        <p:txBody>
          <a:bodyPr lIns="389919" tIns="0" rIns="259944" anchor="ctr">
            <a:normAutofit/>
          </a:bodyPr>
          <a:lstStyle>
            <a:lvl1pPr marL="0" marR="0" indent="0" algn="l" defTabSz="1299724" rtl="0" eaLnBrk="1" fontAlgn="auto" latinLnBrk="0" hangingPunct="1">
              <a:lnSpc>
                <a:spcPts val="2844"/>
              </a:lnSpc>
              <a:spcBef>
                <a:spcPct val="20000"/>
              </a:spcBef>
              <a:spcAft>
                <a:spcPts val="0"/>
              </a:spcAft>
              <a:buClrTx/>
              <a:buSzTx/>
              <a:buFontTx/>
              <a:buNone/>
              <a:tabLst/>
              <a:defRPr lang="en-US" sz="2600" kern="1200" dirty="0" smtClean="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5" name="Content Placeholder 2"/>
          <p:cNvSpPr>
            <a:spLocks noGrp="1"/>
          </p:cNvSpPr>
          <p:nvPr>
            <p:ph sz="half" idx="15"/>
          </p:nvPr>
        </p:nvSpPr>
        <p:spPr>
          <a:xfrm>
            <a:off x="4009813" y="1083750"/>
            <a:ext cx="2817707" cy="2384215"/>
          </a:xfrm>
        </p:spPr>
        <p:txBody>
          <a:bodyPr>
            <a:no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6" name="Content Placeholder 3"/>
          <p:cNvSpPr>
            <a:spLocks noGrp="1"/>
          </p:cNvSpPr>
          <p:nvPr>
            <p:ph sz="half" idx="16"/>
          </p:nvPr>
        </p:nvSpPr>
        <p:spPr>
          <a:xfrm>
            <a:off x="4009813" y="3576336"/>
            <a:ext cx="2817707" cy="2384215"/>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4" name="Content Placeholder 3"/>
          <p:cNvSpPr>
            <a:spLocks noGrp="1"/>
          </p:cNvSpPr>
          <p:nvPr>
            <p:ph sz="half" idx="17"/>
          </p:nvPr>
        </p:nvSpPr>
        <p:spPr>
          <a:xfrm>
            <a:off x="4009813" y="6068907"/>
            <a:ext cx="2817707" cy="2275840"/>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2" name="Title 1"/>
          <p:cNvSpPr>
            <a:spLocks noGrp="1"/>
          </p:cNvSpPr>
          <p:nvPr>
            <p:ph type="title"/>
          </p:nvPr>
        </p:nvSpPr>
        <p:spPr>
          <a:xfrm>
            <a:off x="2600960" y="-216747"/>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13" name="Footer Placeholder 2"/>
          <p:cNvSpPr>
            <a:spLocks noGrp="1"/>
          </p:cNvSpPr>
          <p:nvPr>
            <p:ph type="ftr" sz="quarter" idx="18"/>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7" name="Slide Number Placeholder 3"/>
          <p:cNvSpPr>
            <a:spLocks noGrp="1"/>
          </p:cNvSpPr>
          <p:nvPr>
            <p:ph type="sldNum"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CB6E349-63F0-4AA8-B7BC-8B68F3EB2489}" type="slidenum">
              <a:rPr lang="en-US"/>
              <a:pPr>
                <a:defRPr/>
              </a:pPr>
              <a:t>‹#›</a:t>
            </a:fld>
            <a:endParaRPr lang="en-US" dirty="0"/>
          </a:p>
        </p:txBody>
      </p:sp>
    </p:spTree>
    <p:extLst>
      <p:ext uri="{BB962C8B-B14F-4D97-AF65-F5344CB8AC3E}">
        <p14:creationId xmlns:p14="http://schemas.microsoft.com/office/powerpoint/2010/main" val="1910076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300480" y="2485814"/>
            <a:ext cx="7261013" cy="3366346"/>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9" name="Content Placeholder 2"/>
          <p:cNvSpPr>
            <a:spLocks noGrp="1"/>
          </p:cNvSpPr>
          <p:nvPr>
            <p:ph sz="half" idx="14"/>
          </p:nvPr>
        </p:nvSpPr>
        <p:spPr>
          <a:xfrm>
            <a:off x="8019628" y="2059110"/>
            <a:ext cx="4443307" cy="3346027"/>
          </a:xfrm>
        </p:spPr>
        <p:txBody>
          <a:bodyPr>
            <a:normAutofit/>
          </a:bodyPr>
          <a:lstStyle>
            <a:lvl1pPr>
              <a:defRPr lang="en-US" sz="2800" kern="1200" dirty="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3" name="Content Placeholder 3"/>
          <p:cNvSpPr>
            <a:spLocks noGrp="1"/>
          </p:cNvSpPr>
          <p:nvPr>
            <p:ph sz="half" idx="15"/>
          </p:nvPr>
        </p:nvSpPr>
        <p:spPr>
          <a:xfrm>
            <a:off x="1300480" y="6177280"/>
            <a:ext cx="7261013" cy="3359573"/>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14" name="Content Placeholder 2"/>
          <p:cNvSpPr>
            <a:spLocks noGrp="1"/>
          </p:cNvSpPr>
          <p:nvPr>
            <p:ph sz="half" idx="16"/>
          </p:nvPr>
        </p:nvSpPr>
        <p:spPr>
          <a:xfrm>
            <a:off x="3251200" y="2072656"/>
            <a:ext cx="4443307" cy="3346027"/>
          </a:xfrm>
        </p:spPr>
        <p:txBody>
          <a:bodyPr>
            <a:normAutofit/>
          </a:bodyPr>
          <a:lstStyle>
            <a:lvl1pPr>
              <a:defRPr sz="28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1" name="Title 1"/>
          <p:cNvSpPr>
            <a:spLocks noGrp="1"/>
          </p:cNvSpPr>
          <p:nvPr>
            <p:ph type="title"/>
          </p:nvPr>
        </p:nvSpPr>
        <p:spPr>
          <a:xfrm>
            <a:off x="2709335" y="108373"/>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7" name="Footer Placeholder 2"/>
          <p:cNvSpPr>
            <a:spLocks noGrp="1"/>
          </p:cNvSpPr>
          <p:nvPr>
            <p:ph type="ftr" sz="quarter" idx="17"/>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endParaRPr lang="en-US"/>
          </a:p>
        </p:txBody>
      </p:sp>
      <p:sp>
        <p:nvSpPr>
          <p:cNvPr id="8" name="Slide Number Placeholder 3"/>
          <p:cNvSpPr>
            <a:spLocks noGrp="1"/>
          </p:cNvSpPr>
          <p:nvPr>
            <p:ph type="sldNum" sz="quarter" idx="18"/>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fld id="{5C1EF351-931F-4B92-89B1-B66691647344}" type="slidenum">
              <a:rPr lang="en-US"/>
              <a:pPr>
                <a:defRPr/>
              </a:pPr>
              <a:t>‹#›</a:t>
            </a:fld>
            <a:endParaRPr lang="en-US" dirty="0"/>
          </a:p>
        </p:txBody>
      </p:sp>
    </p:spTree>
    <p:extLst>
      <p:ext uri="{BB962C8B-B14F-4D97-AF65-F5344CB8AC3E}">
        <p14:creationId xmlns:p14="http://schemas.microsoft.com/office/powerpoint/2010/main" val="3706194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43787" y="3467947"/>
            <a:ext cx="4334933" cy="4985173"/>
          </a:xfrm>
        </p:spPr>
        <p:txBody>
          <a:bodyPr/>
          <a:lstStyle>
            <a:lvl1pPr marL="0" indent="0" algn="ctr">
              <a:lnSpc>
                <a:spcPts val="2276"/>
              </a:lnSpc>
              <a:buNone/>
              <a:defRPr sz="2000">
                <a:solidFill>
                  <a:schemeClr val="bg1">
                    <a:lumMod val="95000"/>
                  </a:schemeClr>
                </a:solidFill>
              </a:defRPr>
            </a:lvl1pPr>
            <a:lvl2pPr marL="649860" indent="0">
              <a:buNone/>
              <a:defRPr sz="1700"/>
            </a:lvl2pPr>
            <a:lvl3pPr marL="1299724" indent="0">
              <a:buNone/>
              <a:defRPr sz="1400"/>
            </a:lvl3pPr>
            <a:lvl4pPr marL="1949594" indent="0">
              <a:buNone/>
              <a:defRPr sz="1300"/>
            </a:lvl4pPr>
            <a:lvl5pPr marL="2599457" indent="0">
              <a:buNone/>
              <a:defRPr sz="1300"/>
            </a:lvl5pPr>
            <a:lvl6pPr marL="3249319" indent="0">
              <a:buNone/>
              <a:defRPr sz="1300"/>
            </a:lvl6pPr>
            <a:lvl7pPr marL="3899187" indent="0">
              <a:buNone/>
              <a:defRPr sz="1300"/>
            </a:lvl7pPr>
            <a:lvl8pPr marL="4549043" indent="0">
              <a:buNone/>
              <a:defRPr sz="1300"/>
            </a:lvl8pPr>
            <a:lvl9pPr marL="5198913" indent="0">
              <a:buNone/>
              <a:defRPr sz="1300"/>
            </a:lvl9pPr>
          </a:lstStyle>
          <a:p>
            <a:pPr lvl="0"/>
            <a:r>
              <a:rPr lang="en-US" dirty="0" smtClean="0"/>
              <a:t>Click to edit Master text styles</a:t>
            </a:r>
          </a:p>
        </p:txBody>
      </p:sp>
      <p:sp>
        <p:nvSpPr>
          <p:cNvPr id="6" name="Title 1"/>
          <p:cNvSpPr>
            <a:spLocks noGrp="1"/>
          </p:cNvSpPr>
          <p:nvPr>
            <p:ph type="title"/>
          </p:nvPr>
        </p:nvSpPr>
        <p:spPr>
          <a:xfrm>
            <a:off x="3034455" y="541868"/>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5" name="Slide Number Placeholder 11"/>
          <p:cNvSpPr>
            <a:spLocks noGrp="1"/>
          </p:cNvSpPr>
          <p:nvPr>
            <p:ph type="sldNum" sz="quarter"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88B0F10-5FB3-4106-8757-DFC1A5F09206}" type="slidenum">
              <a:rPr lang="en-US"/>
              <a:pPr>
                <a:defRPr/>
              </a:pPr>
              <a:t>‹#›</a:t>
            </a:fld>
            <a:endParaRPr lang="en-US" dirty="0"/>
          </a:p>
        </p:txBody>
      </p:sp>
      <p:sp>
        <p:nvSpPr>
          <p:cNvPr id="7" name="Footer Placeholder 1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422879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3004800" cy="9753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965" tIns="64983" rIns="129965" bIns="64983" anchor="ctr"/>
          <a:lstStyle/>
          <a:p>
            <a:pPr defTabSz="1299658"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a:xfrm>
            <a:off x="3467947" y="1950720"/>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67947" y="3294115"/>
            <a:ext cx="12137813" cy="6242755"/>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8FB319A-24A9-46C4-BF07-ED892ADB2252}"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B14C98C-6740-417C-8350-02E494413474}" type="slidenum">
              <a:rPr lang="en-US"/>
              <a:pPr>
                <a:defRPr/>
              </a:pPr>
              <a:t>‹#›</a:t>
            </a:fld>
            <a:endParaRPr lang="en-US"/>
          </a:p>
        </p:txBody>
      </p:sp>
    </p:spTree>
    <p:extLst>
      <p:ext uri="{BB962C8B-B14F-4D97-AF65-F5344CB8AC3E}">
        <p14:creationId xmlns:p14="http://schemas.microsoft.com/office/powerpoint/2010/main" val="4251635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4799734" y="-1501421"/>
            <a:ext cx="262713" cy="423130"/>
          </a:xfrm>
          <a:prstGeom prst="rect">
            <a:avLst/>
          </a:prstGeom>
          <a:noFill/>
          <a:ln w="9525">
            <a:noFill/>
            <a:miter lim="800000"/>
            <a:headEnd/>
            <a:tailEnd/>
          </a:ln>
        </p:spPr>
        <p:txBody>
          <a:bodyPr wrap="none" lIns="129972" tIns="64986" rIns="129972" bIns="64986">
            <a:spAutoFit/>
          </a:bodyPr>
          <a:lstStyle/>
          <a:p>
            <a:pPr algn="l" defTabSz="1299724" hangingPunct="1">
              <a:defRPr/>
            </a:pPr>
            <a:endParaRPr lang="en-US" sz="2800" baseline="-25000" dirty="0">
              <a:latin typeface="Times New Roman" pitchFamily="18" charset="0"/>
              <a:ea typeface="新細明體" pitchFamily="18" charset="-120"/>
            </a:endParaRPr>
          </a:p>
        </p:txBody>
      </p:sp>
      <p:sp>
        <p:nvSpPr>
          <p:cNvPr id="4" name="Rectangle 13"/>
          <p:cNvSpPr>
            <a:spLocks noChangeArrowheads="1"/>
          </p:cNvSpPr>
          <p:nvPr userDrawn="1"/>
        </p:nvSpPr>
        <p:spPr bwMode="auto">
          <a:xfrm>
            <a:off x="14799734" y="-1501421"/>
            <a:ext cx="262713" cy="423130"/>
          </a:xfrm>
          <a:prstGeom prst="rect">
            <a:avLst/>
          </a:prstGeom>
          <a:noFill/>
          <a:ln w="9525">
            <a:noFill/>
            <a:miter lim="800000"/>
            <a:headEnd/>
            <a:tailEnd/>
          </a:ln>
        </p:spPr>
        <p:txBody>
          <a:bodyPr wrap="none" lIns="129972" tIns="64986" rIns="129972" bIns="64986">
            <a:spAutoFit/>
          </a:bodyPr>
          <a:lstStyle/>
          <a:p>
            <a:pPr algn="l" defTabSz="1299724" hangingPunct="1">
              <a:defRPr/>
            </a:pPr>
            <a:endParaRPr lang="en-US" sz="2800" baseline="-25000" dirty="0">
              <a:latin typeface="Times New Roman" pitchFamily="18" charset="0"/>
              <a:ea typeface="新細明體" pitchFamily="18" charset="-120"/>
            </a:endParaRPr>
          </a:p>
        </p:txBody>
      </p:sp>
      <p:sp>
        <p:nvSpPr>
          <p:cNvPr id="736277" name="Rectangle 21"/>
          <p:cNvSpPr>
            <a:spLocks noGrp="1" noChangeArrowheads="1"/>
          </p:cNvSpPr>
          <p:nvPr>
            <p:ph type="ctrTitle" sz="quarter"/>
          </p:nvPr>
        </p:nvSpPr>
        <p:spPr>
          <a:xfrm>
            <a:off x="2228427" y="1356927"/>
            <a:ext cx="11054080" cy="2090702"/>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415389464"/>
      </p:ext>
    </p:extLst>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35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screen"/>
          <a:srcRect/>
          <a:stretch>
            <a:fillRect/>
          </a:stretch>
        </p:blipFill>
        <p:spPr bwMode="auto">
          <a:xfrm>
            <a:off x="0" y="0"/>
            <a:ext cx="13004800" cy="7224889"/>
          </a:xfrm>
          <a:prstGeom prst="rect">
            <a:avLst/>
          </a:prstGeom>
          <a:noFill/>
          <a:ln w="9525">
            <a:noFill/>
            <a:miter lim="800000"/>
            <a:headEnd/>
            <a:tailEnd/>
          </a:ln>
        </p:spPr>
      </p:pic>
      <p:cxnSp>
        <p:nvCxnSpPr>
          <p:cNvPr id="5" name="Straight Connector 4"/>
          <p:cNvCxnSpPr/>
          <p:nvPr userDrawn="1"/>
        </p:nvCxnSpPr>
        <p:spPr>
          <a:xfrm>
            <a:off x="-2059093" y="-54186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373" y="6285654"/>
            <a:ext cx="11054080" cy="2090702"/>
          </a:xfrm>
        </p:spPr>
        <p:txBody>
          <a:bodyPr anchor="b"/>
          <a:lstStyle>
            <a:lvl1pPr algn="l">
              <a:defRPr sz="51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8373" y="8344747"/>
            <a:ext cx="9103360" cy="1083733"/>
          </a:xfrm>
          <a:ln>
            <a:noFill/>
          </a:ln>
        </p:spPr>
        <p:txBody>
          <a:bodyPr>
            <a:normAutofit/>
          </a:bodyPr>
          <a:lstStyle>
            <a:lvl1pPr marL="0" indent="0" algn="l">
              <a:buNone/>
              <a:defRPr sz="3400">
                <a:ln w="3175">
                  <a:noFill/>
                </a:ln>
                <a:solidFill>
                  <a:schemeClr val="bg1">
                    <a:lumMod val="95000"/>
                  </a:schemeClr>
                </a:solidFill>
              </a:defRPr>
            </a:lvl1pPr>
            <a:lvl2pPr marL="649928" indent="0" algn="ctr">
              <a:buNone/>
              <a:defRPr>
                <a:solidFill>
                  <a:schemeClr val="tx1">
                    <a:tint val="75000"/>
                  </a:schemeClr>
                </a:solidFill>
              </a:defRPr>
            </a:lvl2pPr>
            <a:lvl3pPr marL="1299858" indent="0" algn="ctr">
              <a:buNone/>
              <a:defRPr>
                <a:solidFill>
                  <a:schemeClr val="tx1">
                    <a:tint val="75000"/>
                  </a:schemeClr>
                </a:solidFill>
              </a:defRPr>
            </a:lvl3pPr>
            <a:lvl4pPr marL="1949794" indent="0" algn="ctr">
              <a:buNone/>
              <a:defRPr>
                <a:solidFill>
                  <a:schemeClr val="tx1">
                    <a:tint val="75000"/>
                  </a:schemeClr>
                </a:solidFill>
              </a:defRPr>
            </a:lvl4pPr>
            <a:lvl5pPr marL="2599723" indent="0" algn="ctr">
              <a:buNone/>
              <a:defRPr>
                <a:solidFill>
                  <a:schemeClr val="tx1">
                    <a:tint val="75000"/>
                  </a:schemeClr>
                </a:solidFill>
              </a:defRPr>
            </a:lvl5pPr>
            <a:lvl6pPr marL="3249652" indent="0" algn="ctr">
              <a:buNone/>
              <a:defRPr>
                <a:solidFill>
                  <a:schemeClr val="tx1">
                    <a:tint val="75000"/>
                  </a:schemeClr>
                </a:solidFill>
              </a:defRPr>
            </a:lvl6pPr>
            <a:lvl7pPr marL="3899586" indent="0" algn="ctr">
              <a:buNone/>
              <a:defRPr>
                <a:solidFill>
                  <a:schemeClr val="tx1">
                    <a:tint val="75000"/>
                  </a:schemeClr>
                </a:solidFill>
              </a:defRPr>
            </a:lvl7pPr>
            <a:lvl8pPr marL="4549510" indent="0" algn="ctr">
              <a:buNone/>
              <a:defRPr>
                <a:solidFill>
                  <a:schemeClr val="tx1">
                    <a:tint val="75000"/>
                  </a:schemeClr>
                </a:solidFill>
              </a:defRPr>
            </a:lvl8pPr>
            <a:lvl9pPr marL="5199445"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650240" y="9234325"/>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9F649136-65BA-45F1-98C4-7256733513A9}" type="datetime1">
              <a:rPr lang="en-US"/>
              <a:pPr>
                <a:defRPr/>
              </a:pPr>
              <a:t>5/12/2014</a:t>
            </a:fld>
            <a:endParaRPr lang="en-US"/>
          </a:p>
        </p:txBody>
      </p:sp>
      <p:sp>
        <p:nvSpPr>
          <p:cNvPr id="7" name="Footer Placeholder 4"/>
          <p:cNvSpPr>
            <a:spLocks noGrp="1"/>
          </p:cNvSpPr>
          <p:nvPr>
            <p:ph type="ftr" sz="quarter" idx="11"/>
          </p:nvPr>
        </p:nvSpPr>
        <p:spPr>
          <a:xfrm>
            <a:off x="4443308" y="9234325"/>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5"/>
          <p:cNvSpPr>
            <a:spLocks noGrp="1"/>
          </p:cNvSpPr>
          <p:nvPr>
            <p:ph type="sldNum" sz="quarter" idx="12"/>
          </p:nvPr>
        </p:nvSpPr>
        <p:spPr>
          <a:xfrm>
            <a:off x="9320107" y="9234325"/>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E06849C8-5F9B-4C10-9688-C6F3B75C3627}" type="slidenum">
              <a:rPr lang="en-US"/>
              <a:pPr>
                <a:defRPr/>
              </a:pPr>
              <a:t>‹#›</a:t>
            </a:fld>
            <a:endParaRPr lang="en-US"/>
          </a:p>
        </p:txBody>
      </p:sp>
    </p:spTree>
    <p:extLst>
      <p:ext uri="{BB962C8B-B14F-4D97-AF65-F5344CB8AC3E}">
        <p14:creationId xmlns:p14="http://schemas.microsoft.com/office/powerpoint/2010/main" val="4117599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srcRect/>
          <a:stretch>
            <a:fillRect/>
          </a:stretch>
        </p:blipFill>
        <p:spPr bwMode="auto">
          <a:xfrm>
            <a:off x="18062" y="13"/>
            <a:ext cx="12986738" cy="9733281"/>
          </a:xfrm>
          <a:prstGeom prst="rect">
            <a:avLst/>
          </a:prstGeom>
          <a:noFill/>
          <a:ln w="9525">
            <a:noFill/>
            <a:miter lim="800000"/>
            <a:headEnd/>
            <a:tailEnd/>
          </a:ln>
        </p:spPr>
      </p:pic>
      <p:sp>
        <p:nvSpPr>
          <p:cNvPr id="2" name="Title 1"/>
          <p:cNvSpPr>
            <a:spLocks noGrp="1"/>
          </p:cNvSpPr>
          <p:nvPr>
            <p:ph type="title"/>
          </p:nvPr>
        </p:nvSpPr>
        <p:spPr>
          <a:xfrm>
            <a:off x="650240" y="4617156"/>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0240" y="5960547"/>
            <a:ext cx="12137813" cy="6242755"/>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E429627-337B-49E3-983B-F609075F35B9}"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D17F4C-3CDC-4284-A423-D135AF6A0147}" type="slidenum">
              <a:rPr lang="en-US"/>
              <a:pPr>
                <a:defRPr/>
              </a:pPr>
              <a:t>‹#›</a:t>
            </a:fld>
            <a:endParaRPr lang="en-US"/>
          </a:p>
        </p:txBody>
      </p:sp>
    </p:spTree>
    <p:extLst>
      <p:ext uri="{BB962C8B-B14F-4D97-AF65-F5344CB8AC3E}">
        <p14:creationId xmlns:p14="http://schemas.microsoft.com/office/powerpoint/2010/main" val="1001501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3004800" cy="9753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985" tIns="64993" rIns="129985" bIns="64993" anchor="ctr"/>
          <a:lstStyle/>
          <a:p>
            <a:pPr defTabSz="1299858"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a:xfrm>
            <a:off x="3467947" y="1950720"/>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67947" y="3294111"/>
            <a:ext cx="12137813" cy="6242755"/>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8FB319A-24A9-46C4-BF07-ED892ADB2252}"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B14C98C-6740-417C-8350-02E494413474}" type="slidenum">
              <a:rPr lang="en-US"/>
              <a:pPr>
                <a:defRPr/>
              </a:pPr>
              <a:t>‹#›</a:t>
            </a:fld>
            <a:endParaRPr lang="en-US"/>
          </a:p>
        </p:txBody>
      </p:sp>
    </p:spTree>
    <p:extLst>
      <p:ext uri="{BB962C8B-B14F-4D97-AF65-F5344CB8AC3E}">
        <p14:creationId xmlns:p14="http://schemas.microsoft.com/office/powerpoint/2010/main" val="2613709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24404" y="3481507"/>
            <a:ext cx="8938543" cy="1937173"/>
          </a:xfrm>
        </p:spPr>
        <p:txBody>
          <a:bodyPr anchor="t"/>
          <a:lstStyle>
            <a:lvl1pPr algn="r">
              <a:defRPr sz="57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24404" y="1347908"/>
            <a:ext cx="8938543" cy="2133599"/>
          </a:xfrm>
        </p:spPr>
        <p:txBody>
          <a:bodyPr anchor="b"/>
          <a:lstStyle>
            <a:lvl1pPr marL="0" indent="0" algn="r">
              <a:buNone/>
              <a:defRPr sz="2800" b="1">
                <a:solidFill>
                  <a:srgbClr val="FFFF00"/>
                </a:solidFill>
                <a:effectLst>
                  <a:outerShdw blurRad="38100" dist="38100" dir="2700000" algn="tl">
                    <a:srgbClr val="000000">
                      <a:alpha val="43137"/>
                    </a:srgbClr>
                  </a:outerShdw>
                </a:effectLst>
              </a:defRPr>
            </a:lvl1pPr>
            <a:lvl2pPr marL="649928" indent="0">
              <a:buNone/>
              <a:defRPr sz="2600">
                <a:solidFill>
                  <a:schemeClr val="tx1">
                    <a:tint val="75000"/>
                  </a:schemeClr>
                </a:solidFill>
              </a:defRPr>
            </a:lvl2pPr>
            <a:lvl3pPr marL="1299858" indent="0">
              <a:buNone/>
              <a:defRPr sz="2300">
                <a:solidFill>
                  <a:schemeClr val="tx1">
                    <a:tint val="75000"/>
                  </a:schemeClr>
                </a:solidFill>
              </a:defRPr>
            </a:lvl3pPr>
            <a:lvl4pPr marL="1949794" indent="0">
              <a:buNone/>
              <a:defRPr sz="2000">
                <a:solidFill>
                  <a:schemeClr val="tx1">
                    <a:tint val="75000"/>
                  </a:schemeClr>
                </a:solidFill>
              </a:defRPr>
            </a:lvl4pPr>
            <a:lvl5pPr marL="2599723" indent="0">
              <a:buNone/>
              <a:defRPr sz="2000">
                <a:solidFill>
                  <a:schemeClr val="tx1">
                    <a:tint val="75000"/>
                  </a:schemeClr>
                </a:solidFill>
              </a:defRPr>
            </a:lvl5pPr>
            <a:lvl6pPr marL="3249652" indent="0">
              <a:buNone/>
              <a:defRPr sz="2000">
                <a:solidFill>
                  <a:schemeClr val="tx1">
                    <a:tint val="75000"/>
                  </a:schemeClr>
                </a:solidFill>
              </a:defRPr>
            </a:lvl6pPr>
            <a:lvl7pPr marL="3899586" indent="0">
              <a:buNone/>
              <a:defRPr sz="2000">
                <a:solidFill>
                  <a:schemeClr val="tx1">
                    <a:tint val="75000"/>
                  </a:schemeClr>
                </a:solidFill>
              </a:defRPr>
            </a:lvl7pPr>
            <a:lvl8pPr marL="4549510" indent="0">
              <a:buNone/>
              <a:defRPr sz="2000">
                <a:solidFill>
                  <a:schemeClr val="tx1">
                    <a:tint val="75000"/>
                  </a:schemeClr>
                </a:solidFill>
              </a:defRPr>
            </a:lvl8pPr>
            <a:lvl9pPr marL="5199445"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3323203-1026-4003-BF1A-BF9A2973BDCE}" type="datetime1">
              <a:rPr lang="en-US"/>
              <a:pPr>
                <a:defRPr/>
              </a:pPr>
              <a:t>5/12/2014</a:t>
            </a:fld>
            <a:endParaRPr lang="en-US"/>
          </a:p>
        </p:txBody>
      </p:sp>
      <p:sp>
        <p:nvSpPr>
          <p:cNvPr id="5" name="Footer Placeholder 4"/>
          <p:cNvSpPr>
            <a:spLocks noGrp="1"/>
          </p:cNvSpPr>
          <p:nvPr>
            <p:ph type="ftr" sz="quarter" idx="11"/>
          </p:nvPr>
        </p:nvSpPr>
        <p:spPr>
          <a:xfrm>
            <a:off x="4443308" y="9103373"/>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a:xfrm>
            <a:off x="9320107" y="9103373"/>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FF42433D-184C-4796-AD23-96BCCDC8DB6D}" type="slidenum">
              <a:rPr lang="en-US"/>
              <a:pPr>
                <a:defRPr/>
              </a:pPr>
              <a:t>‹#›</a:t>
            </a:fld>
            <a:endParaRPr lang="en-US" dirty="0"/>
          </a:p>
        </p:txBody>
      </p:sp>
    </p:spTree>
    <p:extLst>
      <p:ext uri="{BB962C8B-B14F-4D97-AF65-F5344CB8AC3E}">
        <p14:creationId xmlns:p14="http://schemas.microsoft.com/office/powerpoint/2010/main" val="2958583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4455" y="0"/>
            <a:ext cx="9211733" cy="1343377"/>
          </a:xfrm>
          <a:noFill/>
        </p:spPr>
        <p:txBody>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3901440" y="1741254"/>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9867" y="1741254"/>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BE5BEDB-2B87-46D4-8FB9-D50B42AB9B23}" type="datetime1">
              <a:rPr lang="en-US"/>
              <a:pPr>
                <a:defRPr/>
              </a:pPr>
              <a:t>5/12/2014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08B6A95-6C5C-4008-8E86-F4C712525A34}" type="slidenum">
              <a:rPr lang="en-US"/>
              <a:pPr>
                <a:defRPr/>
              </a:pPr>
              <a:t>‹#›</a:t>
            </a:fld>
            <a:endParaRPr lang="en-US"/>
          </a:p>
        </p:txBody>
      </p:sp>
    </p:spTree>
    <p:extLst>
      <p:ext uri="{BB962C8B-B14F-4D97-AF65-F5344CB8AC3E}">
        <p14:creationId xmlns:p14="http://schemas.microsoft.com/office/powerpoint/2010/main" val="3022617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67947"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928" indent="0">
              <a:buNone/>
              <a:defRPr sz="2800" b="1"/>
            </a:lvl2pPr>
            <a:lvl3pPr marL="1299858" indent="0">
              <a:buNone/>
              <a:defRPr sz="2600" b="1"/>
            </a:lvl3pPr>
            <a:lvl4pPr marL="1949794" indent="0">
              <a:buNone/>
              <a:defRPr sz="2300" b="1"/>
            </a:lvl4pPr>
            <a:lvl5pPr marL="2599723" indent="0">
              <a:buNone/>
              <a:defRPr sz="2300" b="1"/>
            </a:lvl5pPr>
            <a:lvl6pPr marL="3249652" indent="0">
              <a:buNone/>
              <a:defRPr sz="2300" b="1"/>
            </a:lvl6pPr>
            <a:lvl7pPr marL="3899586" indent="0">
              <a:buNone/>
              <a:defRPr sz="2300" b="1"/>
            </a:lvl7pPr>
            <a:lvl8pPr marL="4549510" indent="0">
              <a:buNone/>
              <a:defRPr sz="2300" b="1"/>
            </a:lvl8pPr>
            <a:lvl9pPr marL="5199445" indent="0">
              <a:buNone/>
              <a:defRPr sz="2300" b="1"/>
            </a:lvl9pPr>
          </a:lstStyle>
          <a:p>
            <a:pPr lvl="0"/>
            <a:r>
              <a:rPr lang="en-US" dirty="0" smtClean="0"/>
              <a:t>Click to edit Master text styles</a:t>
            </a:r>
          </a:p>
        </p:txBody>
      </p:sp>
      <p:sp>
        <p:nvSpPr>
          <p:cNvPr id="2" name="Title 1"/>
          <p:cNvSpPr>
            <a:spLocks noGrp="1"/>
          </p:cNvSpPr>
          <p:nvPr>
            <p:ph type="title"/>
          </p:nvPr>
        </p:nvSpPr>
        <p:spPr>
          <a:xfrm>
            <a:off x="2709335" y="216748"/>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467947"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453120"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928" indent="0">
              <a:buNone/>
              <a:defRPr sz="2800" b="1"/>
            </a:lvl2pPr>
            <a:lvl3pPr marL="1299858" indent="0">
              <a:buNone/>
              <a:defRPr sz="2600" b="1"/>
            </a:lvl3pPr>
            <a:lvl4pPr marL="1949794" indent="0">
              <a:buNone/>
              <a:defRPr sz="2300" b="1"/>
            </a:lvl4pPr>
            <a:lvl5pPr marL="2599723" indent="0">
              <a:buNone/>
              <a:defRPr sz="2300" b="1"/>
            </a:lvl5pPr>
            <a:lvl6pPr marL="3249652" indent="0">
              <a:buNone/>
              <a:defRPr sz="2300" b="1"/>
            </a:lvl6pPr>
            <a:lvl7pPr marL="3899586" indent="0">
              <a:buNone/>
              <a:defRPr sz="2300" b="1"/>
            </a:lvl7pPr>
            <a:lvl8pPr marL="4549510" indent="0">
              <a:buNone/>
              <a:defRPr sz="2300" b="1"/>
            </a:lvl8pPr>
            <a:lvl9pPr marL="5199445"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8453120"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8BA493C-8FB4-4AC3-B5CE-6B2240D6728B}" type="datetime1">
              <a:rPr lang="en-US"/>
              <a:pPr>
                <a:defRPr/>
              </a:pPr>
              <a:t>5/12/2014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105F760-2085-441B-ABB6-750D35AB6EB6}" type="slidenum">
              <a:rPr lang="en-US"/>
              <a:pPr>
                <a:defRPr/>
              </a:pPr>
              <a:t>‹#›</a:t>
            </a:fld>
            <a:endParaRPr lang="en-US"/>
          </a:p>
        </p:txBody>
      </p:sp>
    </p:spTree>
    <p:extLst>
      <p:ext uri="{BB962C8B-B14F-4D97-AF65-F5344CB8AC3E}">
        <p14:creationId xmlns:p14="http://schemas.microsoft.com/office/powerpoint/2010/main" val="3457349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80" y="216748"/>
            <a:ext cx="9211733" cy="1343377"/>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F85E879-D9FD-48D3-9D51-5A511924256F}" type="datetime1">
              <a:rPr lang="en-US"/>
              <a:pPr>
                <a:defRPr/>
              </a:pPr>
              <a:t>5/12/2014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8FA91318-F321-4D66-BBC3-08BF25793FE8}" type="slidenum">
              <a:rPr lang="en-US"/>
              <a:pPr>
                <a:defRPr/>
              </a:pPr>
              <a:t>‹#›</a:t>
            </a:fld>
            <a:endParaRPr lang="en-US"/>
          </a:p>
        </p:txBody>
      </p:sp>
    </p:spTree>
    <p:extLst>
      <p:ext uri="{BB962C8B-B14F-4D97-AF65-F5344CB8AC3E}">
        <p14:creationId xmlns:p14="http://schemas.microsoft.com/office/powerpoint/2010/main" val="3035405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MarketHongKong&amp;Shop.com_StackedLogo_white"/>
          <p:cNvPicPr>
            <a:picLocks noChangeAspect="1"/>
          </p:cNvPicPr>
          <p:nvPr userDrawn="1"/>
        </p:nvPicPr>
        <p:blipFill>
          <a:blip r:embed="rId2" cstate="screen"/>
          <a:srcRect/>
          <a:stretch>
            <a:fillRect/>
          </a:stretch>
        </p:blipFill>
        <p:spPr bwMode="auto">
          <a:xfrm>
            <a:off x="10873471" y="9040142"/>
            <a:ext cx="2081671" cy="65024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8FB1186-98E0-46A5-92A1-7804E233CAD3}" type="datetime1">
              <a:rPr lang="en-US"/>
              <a:pPr>
                <a:defRPr/>
              </a:pPr>
              <a:t>5/12/2014</a:t>
            </a:fld>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163390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24408" y="3481511"/>
            <a:ext cx="8938543" cy="1937173"/>
          </a:xfrm>
        </p:spPr>
        <p:txBody>
          <a:bodyPr anchor="t"/>
          <a:lstStyle>
            <a:lvl1pPr algn="r">
              <a:defRPr sz="57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24408" y="1347912"/>
            <a:ext cx="8938543" cy="2133599"/>
          </a:xfrm>
        </p:spPr>
        <p:txBody>
          <a:bodyPr anchor="b"/>
          <a:lstStyle>
            <a:lvl1pPr marL="0" indent="0" algn="r">
              <a:buNone/>
              <a:defRPr sz="2800" b="1">
                <a:solidFill>
                  <a:srgbClr val="FFFF00"/>
                </a:solidFill>
                <a:effectLst>
                  <a:outerShdw blurRad="38100" dist="38100" dir="2700000" algn="tl">
                    <a:srgbClr val="000000">
                      <a:alpha val="43137"/>
                    </a:srgbClr>
                  </a:outerShdw>
                </a:effectLst>
              </a:defRPr>
            </a:lvl1pPr>
            <a:lvl2pPr marL="649827" indent="0">
              <a:buNone/>
              <a:defRPr sz="2600">
                <a:solidFill>
                  <a:schemeClr val="tx1">
                    <a:tint val="75000"/>
                  </a:schemeClr>
                </a:solidFill>
              </a:defRPr>
            </a:lvl2pPr>
            <a:lvl3pPr marL="1299658" indent="0">
              <a:buNone/>
              <a:defRPr sz="2300">
                <a:solidFill>
                  <a:schemeClr val="tx1">
                    <a:tint val="75000"/>
                  </a:schemeClr>
                </a:solidFill>
              </a:defRPr>
            </a:lvl3pPr>
            <a:lvl4pPr marL="1949495" indent="0">
              <a:buNone/>
              <a:defRPr sz="2000">
                <a:solidFill>
                  <a:schemeClr val="tx1">
                    <a:tint val="75000"/>
                  </a:schemeClr>
                </a:solidFill>
              </a:defRPr>
            </a:lvl4pPr>
            <a:lvl5pPr marL="2599324" indent="0">
              <a:buNone/>
              <a:defRPr sz="2000">
                <a:solidFill>
                  <a:schemeClr val="tx1">
                    <a:tint val="75000"/>
                  </a:schemeClr>
                </a:solidFill>
              </a:defRPr>
            </a:lvl5pPr>
            <a:lvl6pPr marL="3249152" indent="0">
              <a:buNone/>
              <a:defRPr sz="2000">
                <a:solidFill>
                  <a:schemeClr val="tx1">
                    <a:tint val="75000"/>
                  </a:schemeClr>
                </a:solidFill>
              </a:defRPr>
            </a:lvl6pPr>
            <a:lvl7pPr marL="3898987" indent="0">
              <a:buNone/>
              <a:defRPr sz="2000">
                <a:solidFill>
                  <a:schemeClr val="tx1">
                    <a:tint val="75000"/>
                  </a:schemeClr>
                </a:solidFill>
              </a:defRPr>
            </a:lvl7pPr>
            <a:lvl8pPr marL="4548810" indent="0">
              <a:buNone/>
              <a:defRPr sz="2000">
                <a:solidFill>
                  <a:schemeClr val="tx1">
                    <a:tint val="75000"/>
                  </a:schemeClr>
                </a:solidFill>
              </a:defRPr>
            </a:lvl8pPr>
            <a:lvl9pPr marL="5198647"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3323203-1026-4003-BF1A-BF9A2973BDCE}" type="datetime1">
              <a:rPr lang="en-US"/>
              <a:pPr>
                <a:defRPr/>
              </a:pPr>
              <a:t>5/12/2014</a:t>
            </a:fld>
            <a:endParaRPr lang="en-US"/>
          </a:p>
        </p:txBody>
      </p:sp>
      <p:sp>
        <p:nvSpPr>
          <p:cNvPr id="5" name="Footer Placeholder 4"/>
          <p:cNvSpPr>
            <a:spLocks noGrp="1"/>
          </p:cNvSpPr>
          <p:nvPr>
            <p:ph type="ftr" sz="quarter" idx="11"/>
          </p:nvPr>
        </p:nvSpPr>
        <p:spPr>
          <a:xfrm>
            <a:off x="4443308" y="9103378"/>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a:xfrm>
            <a:off x="9320107" y="9103378"/>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FF42433D-184C-4796-AD23-96BCCDC8DB6D}" type="slidenum">
              <a:rPr lang="en-US"/>
              <a:pPr>
                <a:defRPr/>
              </a:pPr>
              <a:t>‹#›</a:t>
            </a:fld>
            <a:endParaRPr lang="en-US" dirty="0"/>
          </a:p>
        </p:txBody>
      </p:sp>
    </p:spTree>
    <p:extLst>
      <p:ext uri="{BB962C8B-B14F-4D97-AF65-F5344CB8AC3E}">
        <p14:creationId xmlns:p14="http://schemas.microsoft.com/office/powerpoint/2010/main" val="2193507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srcRect/>
          <a:stretch>
            <a:fillRect/>
          </a:stretch>
        </p:blipFill>
        <p:spPr bwMode="auto">
          <a:xfrm>
            <a:off x="0" y="0"/>
            <a:ext cx="13004800" cy="9753600"/>
          </a:xfrm>
          <a:prstGeom prst="rect">
            <a:avLst/>
          </a:prstGeom>
          <a:noFill/>
          <a:ln w="9525">
            <a:noFill/>
            <a:miter lim="800000"/>
            <a:headEnd/>
            <a:tailEnd/>
          </a:ln>
        </p:spPr>
      </p:pic>
      <p:sp>
        <p:nvSpPr>
          <p:cNvPr id="2" name="Title 1"/>
          <p:cNvSpPr>
            <a:spLocks noGrp="1"/>
          </p:cNvSpPr>
          <p:nvPr>
            <p:ph type="title"/>
          </p:nvPr>
        </p:nvSpPr>
        <p:spPr>
          <a:xfrm>
            <a:off x="9103360" y="3576322"/>
            <a:ext cx="3467947" cy="1411082"/>
          </a:xfrm>
          <a:ln>
            <a:noFill/>
          </a:ln>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541867" y="541880"/>
            <a:ext cx="5674822"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03360" y="5032588"/>
            <a:ext cx="3467947" cy="4721014"/>
          </a:xfrm>
        </p:spPr>
        <p:txBody>
          <a:bodyPr/>
          <a:lstStyle>
            <a:lvl1pPr marL="0" indent="0">
              <a:buNone/>
              <a:defRPr sz="2000">
                <a:solidFill>
                  <a:schemeClr val="accent1">
                    <a:lumMod val="60000"/>
                    <a:lumOff val="40000"/>
                  </a:schemeClr>
                </a:solidFill>
              </a:defRPr>
            </a:lvl1pPr>
            <a:lvl2pPr marL="649928" indent="0">
              <a:buNone/>
              <a:defRPr sz="1700"/>
            </a:lvl2pPr>
            <a:lvl3pPr marL="1299858" indent="0">
              <a:buNone/>
              <a:defRPr sz="1400"/>
            </a:lvl3pPr>
            <a:lvl4pPr marL="1949794" indent="0">
              <a:buNone/>
              <a:defRPr sz="1300"/>
            </a:lvl4pPr>
            <a:lvl5pPr marL="2599723" indent="0">
              <a:buNone/>
              <a:defRPr sz="1300"/>
            </a:lvl5pPr>
            <a:lvl6pPr marL="3249652" indent="0">
              <a:buNone/>
              <a:defRPr sz="1300"/>
            </a:lvl6pPr>
            <a:lvl7pPr marL="3899586" indent="0">
              <a:buNone/>
              <a:defRPr sz="1300"/>
            </a:lvl7pPr>
            <a:lvl8pPr marL="4549510" indent="0">
              <a:buNone/>
              <a:defRPr sz="1300"/>
            </a:lvl8pPr>
            <a:lvl9pPr marL="5199445"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B9E7B5B-2A02-48CC-B09E-549415AF66C7}" type="datetime1">
              <a:rPr lang="en-US"/>
              <a:pPr>
                <a:defRPr/>
              </a:pPr>
              <a:t>5/12/2014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828713A-966D-47AD-9074-562EC673D6E1}" type="slidenum">
              <a:rPr lang="en-US"/>
              <a:pPr>
                <a:defRPr/>
              </a:pPr>
              <a:t>‹#›</a:t>
            </a:fld>
            <a:endParaRPr lang="en-US"/>
          </a:p>
        </p:txBody>
      </p:sp>
    </p:spTree>
    <p:extLst>
      <p:ext uri="{BB962C8B-B14F-4D97-AF65-F5344CB8AC3E}">
        <p14:creationId xmlns:p14="http://schemas.microsoft.com/office/powerpoint/2010/main" val="611779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26560" y="6394027"/>
            <a:ext cx="7802880" cy="806027"/>
          </a:xfrm>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334933" y="758613"/>
            <a:ext cx="7802880" cy="5852160"/>
          </a:xfrm>
        </p:spPr>
        <p:txBody>
          <a:bodyPr rtlCol="0">
            <a:normAutofit/>
          </a:bodyPr>
          <a:lstStyle>
            <a:lvl1pPr marL="0" indent="0">
              <a:buNone/>
              <a:defRPr sz="4600"/>
            </a:lvl1pPr>
            <a:lvl2pPr marL="649928" indent="0">
              <a:buNone/>
              <a:defRPr sz="4000"/>
            </a:lvl2pPr>
            <a:lvl3pPr marL="1299858" indent="0">
              <a:buNone/>
              <a:defRPr sz="3400"/>
            </a:lvl3pPr>
            <a:lvl4pPr marL="1949794" indent="0">
              <a:buNone/>
              <a:defRPr sz="2800"/>
            </a:lvl4pPr>
            <a:lvl5pPr marL="2599723" indent="0">
              <a:buNone/>
              <a:defRPr sz="2800"/>
            </a:lvl5pPr>
            <a:lvl6pPr marL="3249652" indent="0">
              <a:buNone/>
              <a:defRPr sz="2800"/>
            </a:lvl6pPr>
            <a:lvl7pPr marL="3899586" indent="0">
              <a:buNone/>
              <a:defRPr sz="2800"/>
            </a:lvl7pPr>
            <a:lvl8pPr marL="4549510" indent="0">
              <a:buNone/>
              <a:defRPr sz="2800"/>
            </a:lvl8pPr>
            <a:lvl9pPr marL="5199445" indent="0">
              <a:buNone/>
              <a:defRPr sz="2800"/>
            </a:lvl9pPr>
          </a:lstStyle>
          <a:p>
            <a:pPr lvl="0"/>
            <a:endParaRPr lang="en-US" noProof="0"/>
          </a:p>
        </p:txBody>
      </p:sp>
      <p:sp>
        <p:nvSpPr>
          <p:cNvPr id="4" name="Text Placeholder 3"/>
          <p:cNvSpPr>
            <a:spLocks noGrp="1"/>
          </p:cNvSpPr>
          <p:nvPr>
            <p:ph type="body" sz="half" idx="2"/>
          </p:nvPr>
        </p:nvSpPr>
        <p:spPr>
          <a:xfrm>
            <a:off x="4226560" y="7200054"/>
            <a:ext cx="7802880" cy="1144693"/>
          </a:xfrm>
        </p:spPr>
        <p:txBody>
          <a:bodyPr/>
          <a:lstStyle>
            <a:lvl1pPr marL="0" indent="0">
              <a:buNone/>
              <a:defRPr sz="2000">
                <a:solidFill>
                  <a:schemeClr val="bg1">
                    <a:lumMod val="95000"/>
                  </a:schemeClr>
                </a:solidFill>
              </a:defRPr>
            </a:lvl1pPr>
            <a:lvl2pPr marL="649928" indent="0">
              <a:buNone/>
              <a:defRPr sz="1700"/>
            </a:lvl2pPr>
            <a:lvl3pPr marL="1299858" indent="0">
              <a:buNone/>
              <a:defRPr sz="1400"/>
            </a:lvl3pPr>
            <a:lvl4pPr marL="1949794" indent="0">
              <a:buNone/>
              <a:defRPr sz="1300"/>
            </a:lvl4pPr>
            <a:lvl5pPr marL="2599723" indent="0">
              <a:buNone/>
              <a:defRPr sz="1300"/>
            </a:lvl5pPr>
            <a:lvl6pPr marL="3249652" indent="0">
              <a:buNone/>
              <a:defRPr sz="1300"/>
            </a:lvl6pPr>
            <a:lvl7pPr marL="3899586" indent="0">
              <a:buNone/>
              <a:defRPr sz="1300"/>
            </a:lvl7pPr>
            <a:lvl8pPr marL="4549510" indent="0">
              <a:buNone/>
              <a:defRPr sz="1300"/>
            </a:lvl8pPr>
            <a:lvl9pPr marL="5199445" indent="0">
              <a:buNone/>
              <a:defRPr sz="13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CB68E89-CEE7-4FE4-9643-767FAC201995}" type="datetime1">
              <a:rPr lang="en-US"/>
              <a:pPr>
                <a:defRPr/>
              </a:pPr>
              <a:t>5/12/2014</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92F53B2-A2DB-4604-812B-B55A784C6E38}" type="slidenum">
              <a:rPr lang="en-US"/>
              <a:pPr>
                <a:defRPr/>
              </a:pPr>
              <a:t>‹#›</a:t>
            </a:fld>
            <a:endParaRPr lang="en-US"/>
          </a:p>
        </p:txBody>
      </p:sp>
    </p:spTree>
    <p:extLst>
      <p:ext uri="{BB962C8B-B14F-4D97-AF65-F5344CB8AC3E}">
        <p14:creationId xmlns:p14="http://schemas.microsoft.com/office/powerpoint/2010/main" val="1994741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251200" y="4768428"/>
            <a:ext cx="7802880" cy="1192107"/>
          </a:xfrm>
        </p:spPr>
        <p:txBody>
          <a:bodyPr>
            <a:normAutofit/>
          </a:bodyPr>
          <a:lstStyle>
            <a:lvl1pPr marL="81240" indent="0">
              <a:buFontTx/>
              <a:buNone/>
              <a:defRPr sz="2600" baseline="0">
                <a:solidFill>
                  <a:schemeClr val="bg1">
                    <a:lumMod val="95000"/>
                  </a:schemeClr>
                </a:solidFill>
              </a:defRPr>
            </a:lvl1pPr>
          </a:lstStyle>
          <a:p>
            <a:pPr lvl="0"/>
            <a:r>
              <a:rPr lang="en-US" dirty="0" smtClean="0"/>
              <a:t>Click to edit Master text styles</a:t>
            </a:r>
          </a:p>
        </p:txBody>
      </p:sp>
      <p:sp>
        <p:nvSpPr>
          <p:cNvPr id="12" name="Text Placeholder 8"/>
          <p:cNvSpPr>
            <a:spLocks noGrp="1"/>
          </p:cNvSpPr>
          <p:nvPr>
            <p:ph type="body" sz="quarter" idx="16"/>
          </p:nvPr>
        </p:nvSpPr>
        <p:spPr>
          <a:xfrm>
            <a:off x="2817707" y="2167468"/>
            <a:ext cx="7802880" cy="1192107"/>
          </a:xfrm>
        </p:spPr>
        <p:txBody>
          <a:bodyPr>
            <a:normAutofit/>
          </a:bodyPr>
          <a:lstStyle>
            <a:lvl1pPr marL="81240" indent="0">
              <a:buFontTx/>
              <a:buNone/>
              <a:defRPr sz="2600" baseline="0">
                <a:solidFill>
                  <a:schemeClr val="bg1">
                    <a:lumMod val="9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3034453" y="3467948"/>
            <a:ext cx="7802880" cy="1192107"/>
          </a:xfrm>
        </p:spPr>
        <p:txBody>
          <a:bodyPr>
            <a:normAutofit/>
          </a:bodyPr>
          <a:lstStyle>
            <a:lvl1pPr marL="81240" indent="0">
              <a:buFontTx/>
              <a:buNone/>
              <a:defRPr sz="2600" baseline="0">
                <a:solidFill>
                  <a:schemeClr val="bg1">
                    <a:lumMod val="9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3467947" y="6068908"/>
            <a:ext cx="7802880" cy="1192107"/>
          </a:xfrm>
        </p:spPr>
        <p:txBody>
          <a:bodyPr>
            <a:normAutofit/>
          </a:bodyPr>
          <a:lstStyle>
            <a:lvl1pPr marL="81240" indent="0">
              <a:buFontTx/>
              <a:buNone/>
              <a:defRPr sz="2600" baseline="0">
                <a:solidFill>
                  <a:schemeClr val="bg1">
                    <a:lumMod val="9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2709333" y="1083733"/>
            <a:ext cx="7802880" cy="650240"/>
          </a:xfrm>
        </p:spPr>
        <p:txBody>
          <a:bodyPr>
            <a:normAutofit/>
          </a:bodyPr>
          <a:lstStyle>
            <a:lvl1pPr algn="l">
              <a:buFontTx/>
              <a:buNone/>
              <a:defRPr sz="3400" b="1">
                <a:ln>
                  <a:solidFill>
                    <a:schemeClr val="accent1">
                      <a:lumMod val="50000"/>
                    </a:schemeClr>
                  </a:solidFill>
                </a:ln>
                <a:solidFill>
                  <a:schemeClr val="accent1">
                    <a:lumMod val="60000"/>
                    <a:lumOff val="40000"/>
                  </a:schemeClr>
                </a:solidFill>
              </a:defRPr>
            </a:lvl1pPr>
          </a:lstStyle>
          <a:p>
            <a:pPr lvl="0"/>
            <a:r>
              <a:rPr lang="en-US" dirty="0" smtClean="0"/>
              <a:t>Click to edit Master text styles</a:t>
            </a:r>
          </a:p>
        </p:txBody>
      </p:sp>
      <p:sp>
        <p:nvSpPr>
          <p:cNvPr id="11" name="Title 1"/>
          <p:cNvSpPr>
            <a:spLocks noGrp="1"/>
          </p:cNvSpPr>
          <p:nvPr>
            <p:ph type="title"/>
          </p:nvPr>
        </p:nvSpPr>
        <p:spPr>
          <a:xfrm>
            <a:off x="1408855" y="-42897"/>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8" name="Footer Placeholder 2"/>
          <p:cNvSpPr>
            <a:spLocks noGrp="1"/>
          </p:cNvSpPr>
          <p:nvPr>
            <p:ph type="ftr"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0" name="Slide Number Placeholder 3"/>
          <p:cNvSpPr>
            <a:spLocks noGrp="1"/>
          </p:cNvSpPr>
          <p:nvPr>
            <p:ph type="sldNum" sz="quarter" idx="2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183F071-63F4-46A2-88C7-25A3E44F8CC1}" type="slidenum">
              <a:rPr lang="en-US"/>
              <a:pPr>
                <a:defRPr/>
              </a:pPr>
              <a:t>‹#›</a:t>
            </a:fld>
            <a:endParaRPr lang="en-US" dirty="0"/>
          </a:p>
        </p:txBody>
      </p:sp>
    </p:spTree>
    <p:extLst>
      <p:ext uri="{BB962C8B-B14F-4D97-AF65-F5344CB8AC3E}">
        <p14:creationId xmlns:p14="http://schemas.microsoft.com/office/powerpoint/2010/main" val="2643196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768427" y="1083735"/>
            <a:ext cx="6610773" cy="2384213"/>
          </a:xfrm>
        </p:spPr>
        <p:txBody>
          <a:bodyPr lIns="389959" tIns="0" rIns="259971"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0" name="Content Placeholder 3"/>
          <p:cNvSpPr>
            <a:spLocks noGrp="1"/>
          </p:cNvSpPr>
          <p:nvPr>
            <p:ph sz="half" idx="2"/>
          </p:nvPr>
        </p:nvSpPr>
        <p:spPr>
          <a:xfrm>
            <a:off x="4768427" y="3793067"/>
            <a:ext cx="6610773" cy="2384213"/>
          </a:xfrm>
        </p:spPr>
        <p:txBody>
          <a:bodyPr lIns="389959" tIns="0" rIns="259971" anchor="ctr">
            <a:normAutofit/>
          </a:bodyPr>
          <a:lstStyle>
            <a:lvl1pPr>
              <a:lnSpc>
                <a:spcPts val="2844"/>
              </a:lnSpc>
              <a:defRPr sz="26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1" name="Content Placeholder 3"/>
          <p:cNvSpPr>
            <a:spLocks noGrp="1"/>
          </p:cNvSpPr>
          <p:nvPr>
            <p:ph sz="half" idx="14"/>
          </p:nvPr>
        </p:nvSpPr>
        <p:spPr>
          <a:xfrm>
            <a:off x="4768427" y="6285653"/>
            <a:ext cx="6610773" cy="2275840"/>
          </a:xfrm>
        </p:spPr>
        <p:txBody>
          <a:bodyPr lIns="389959" tIns="0" rIns="259971" anchor="ctr">
            <a:normAutofit/>
          </a:bodyPr>
          <a:lstStyle>
            <a:lvl1pPr marL="0" marR="0" indent="0" algn="l" defTabSz="1299858" rtl="0" eaLnBrk="1" fontAlgn="auto" latinLnBrk="0" hangingPunct="1">
              <a:lnSpc>
                <a:spcPts val="2844"/>
              </a:lnSpc>
              <a:spcBef>
                <a:spcPct val="20000"/>
              </a:spcBef>
              <a:spcAft>
                <a:spcPts val="0"/>
              </a:spcAft>
              <a:buClrTx/>
              <a:buSzTx/>
              <a:buFontTx/>
              <a:buNone/>
              <a:tabLst/>
              <a:defRPr lang="en-US" sz="2600" kern="1200" dirty="0" smtClean="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5" name="Content Placeholder 2"/>
          <p:cNvSpPr>
            <a:spLocks noGrp="1"/>
          </p:cNvSpPr>
          <p:nvPr>
            <p:ph sz="half" idx="15"/>
          </p:nvPr>
        </p:nvSpPr>
        <p:spPr>
          <a:xfrm>
            <a:off x="4009813" y="1083747"/>
            <a:ext cx="2817707" cy="2384215"/>
          </a:xfrm>
        </p:spPr>
        <p:txBody>
          <a:bodyPr>
            <a:no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6" name="Content Placeholder 3"/>
          <p:cNvSpPr>
            <a:spLocks noGrp="1"/>
          </p:cNvSpPr>
          <p:nvPr>
            <p:ph sz="half" idx="16"/>
          </p:nvPr>
        </p:nvSpPr>
        <p:spPr>
          <a:xfrm>
            <a:off x="4009813" y="3576333"/>
            <a:ext cx="2817707" cy="2384215"/>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4" name="Content Placeholder 3"/>
          <p:cNvSpPr>
            <a:spLocks noGrp="1"/>
          </p:cNvSpPr>
          <p:nvPr>
            <p:ph sz="half" idx="17"/>
          </p:nvPr>
        </p:nvSpPr>
        <p:spPr>
          <a:xfrm>
            <a:off x="4009813" y="6068907"/>
            <a:ext cx="2817707" cy="2275840"/>
          </a:xfrm>
        </p:spPr>
        <p:txBody>
          <a:bodyPr>
            <a:normAutofit/>
          </a:bodyPr>
          <a:lstStyle>
            <a:lvl1pPr algn="r">
              <a:defRPr sz="2800">
                <a:solidFill>
                  <a:schemeClr val="accent1">
                    <a:lumMod val="50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p:txBody>
      </p:sp>
      <p:sp>
        <p:nvSpPr>
          <p:cNvPr id="12" name="Title 1"/>
          <p:cNvSpPr>
            <a:spLocks noGrp="1"/>
          </p:cNvSpPr>
          <p:nvPr>
            <p:ph type="title"/>
          </p:nvPr>
        </p:nvSpPr>
        <p:spPr>
          <a:xfrm>
            <a:off x="2600960" y="-216747"/>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13" name="Footer Placeholder 2"/>
          <p:cNvSpPr>
            <a:spLocks noGrp="1"/>
          </p:cNvSpPr>
          <p:nvPr>
            <p:ph type="ftr" sz="quarter" idx="18"/>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17" name="Slide Number Placeholder 3"/>
          <p:cNvSpPr>
            <a:spLocks noGrp="1"/>
          </p:cNvSpPr>
          <p:nvPr>
            <p:ph type="sldNum" sz="quarter" idx="19"/>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CB6E349-63F0-4AA8-B7BC-8B68F3EB2489}" type="slidenum">
              <a:rPr lang="en-US"/>
              <a:pPr>
                <a:defRPr/>
              </a:pPr>
              <a:t>‹#›</a:t>
            </a:fld>
            <a:endParaRPr lang="en-US" dirty="0"/>
          </a:p>
        </p:txBody>
      </p:sp>
    </p:spTree>
    <p:extLst>
      <p:ext uri="{BB962C8B-B14F-4D97-AF65-F5344CB8AC3E}">
        <p14:creationId xmlns:p14="http://schemas.microsoft.com/office/powerpoint/2010/main" val="2801891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1300480" y="2485814"/>
            <a:ext cx="7261013" cy="3366346"/>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9" name="Content Placeholder 2"/>
          <p:cNvSpPr>
            <a:spLocks noGrp="1"/>
          </p:cNvSpPr>
          <p:nvPr>
            <p:ph sz="half" idx="14"/>
          </p:nvPr>
        </p:nvSpPr>
        <p:spPr>
          <a:xfrm>
            <a:off x="8019628" y="2059107"/>
            <a:ext cx="4443307" cy="3346027"/>
          </a:xfrm>
        </p:spPr>
        <p:txBody>
          <a:bodyPr>
            <a:normAutofit/>
          </a:bodyPr>
          <a:lstStyle>
            <a:lvl1pPr>
              <a:defRPr lang="en-US" sz="2800" kern="1200" dirty="0">
                <a:solidFill>
                  <a:schemeClr val="bg1">
                    <a:lumMod val="95000"/>
                  </a:schemeClr>
                </a:solidFill>
                <a:latin typeface="+mn-lt"/>
                <a:ea typeface="+mn-ea"/>
                <a:cs typeface="+mn-cs"/>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3" name="Content Placeholder 3"/>
          <p:cNvSpPr>
            <a:spLocks noGrp="1"/>
          </p:cNvSpPr>
          <p:nvPr>
            <p:ph sz="half" idx="15"/>
          </p:nvPr>
        </p:nvSpPr>
        <p:spPr>
          <a:xfrm>
            <a:off x="1300480" y="6177280"/>
            <a:ext cx="7261013" cy="3359573"/>
          </a:xfrm>
        </p:spPr>
        <p:txBody>
          <a:bodyPr>
            <a:normAutofit/>
          </a:bodyPr>
          <a:lstStyle>
            <a:lvl1pPr marL="0" indent="0" algn="l">
              <a:buFontTx/>
              <a:buNone/>
              <a:defRPr lang="en-US" sz="2800" kern="1200" dirty="0">
                <a:ln w="3175">
                  <a:noFill/>
                </a:ln>
                <a:solidFill>
                  <a:schemeClr val="bg1">
                    <a:lumMod val="95000"/>
                  </a:schemeClr>
                </a:solidFill>
                <a:latin typeface="+mn-lt"/>
                <a:ea typeface="+mn-ea"/>
                <a:cs typeface="+mn-cs"/>
              </a:defRPr>
            </a:lvl1pPr>
            <a:lvl2pPr marL="0" indent="0" algn="l">
              <a:buFontTx/>
              <a:buNone/>
              <a:defRPr sz="2300">
                <a:solidFill>
                  <a:schemeClr val="bg1"/>
                </a:solidFill>
              </a:defRPr>
            </a:lvl2pPr>
            <a:lvl3pPr marL="0" indent="0" algn="l">
              <a:buFontTx/>
              <a:buNone/>
              <a:defRPr sz="2300">
                <a:solidFill>
                  <a:schemeClr val="bg1"/>
                </a:solidFill>
              </a:defRPr>
            </a:lvl3pPr>
            <a:lvl4pPr marL="0" indent="0" algn="l">
              <a:buFontTx/>
              <a:buNone/>
              <a:defRPr sz="2300">
                <a:solidFill>
                  <a:schemeClr val="bg1"/>
                </a:solidFill>
              </a:defRPr>
            </a:lvl4pPr>
            <a:lvl5pPr marL="0" indent="0" algn="l">
              <a:buFontTx/>
              <a:buNone/>
              <a:defRPr sz="2300">
                <a:solidFill>
                  <a:schemeClr val="bg1"/>
                </a:solidFill>
              </a:defRPr>
            </a:lvl5pPr>
            <a:lvl6pPr>
              <a:defRPr sz="2600"/>
            </a:lvl6pPr>
            <a:lvl7pPr>
              <a:defRPr sz="2600"/>
            </a:lvl7pPr>
            <a:lvl8pPr>
              <a:defRPr sz="2600"/>
            </a:lvl8pPr>
            <a:lvl9pPr>
              <a:defRPr sz="2600"/>
            </a:lvl9pPr>
          </a:lstStyle>
          <a:p>
            <a:pPr lvl="0"/>
            <a:r>
              <a:rPr lang="en-US" dirty="0" smtClean="0"/>
              <a:t>Click to edit Master text styles</a:t>
            </a:r>
          </a:p>
          <a:p>
            <a:pPr lvl="0"/>
            <a:r>
              <a:rPr lang="en-US" dirty="0" smtClean="0"/>
              <a:t>Level 2</a:t>
            </a:r>
          </a:p>
          <a:p>
            <a:pPr lvl="0"/>
            <a:r>
              <a:rPr lang="en-US" dirty="0" smtClean="0"/>
              <a:t>Level 3</a:t>
            </a:r>
          </a:p>
          <a:p>
            <a:pPr lvl="0"/>
            <a:r>
              <a:rPr lang="en-US" dirty="0" smtClean="0"/>
              <a:t>Level 4</a:t>
            </a:r>
          </a:p>
          <a:p>
            <a:pPr lvl="0"/>
            <a:r>
              <a:rPr lang="en-US" dirty="0" smtClean="0"/>
              <a:t>Level 5</a:t>
            </a:r>
            <a:endParaRPr lang="en-US" dirty="0"/>
          </a:p>
        </p:txBody>
      </p:sp>
      <p:sp>
        <p:nvSpPr>
          <p:cNvPr id="14" name="Content Placeholder 2"/>
          <p:cNvSpPr>
            <a:spLocks noGrp="1"/>
          </p:cNvSpPr>
          <p:nvPr>
            <p:ph sz="half" idx="16"/>
          </p:nvPr>
        </p:nvSpPr>
        <p:spPr>
          <a:xfrm>
            <a:off x="3251200" y="2072653"/>
            <a:ext cx="4443307" cy="3346027"/>
          </a:xfrm>
        </p:spPr>
        <p:txBody>
          <a:bodyPr>
            <a:normAutofit/>
          </a:bodyPr>
          <a:lstStyle>
            <a:lvl1pPr>
              <a:defRPr sz="2800">
                <a:solidFill>
                  <a:schemeClr val="bg1">
                    <a:lumMod val="95000"/>
                  </a:schemeClr>
                </a:solidFill>
              </a:defRPr>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endParaRPr lang="en-US" dirty="0"/>
          </a:p>
        </p:txBody>
      </p:sp>
      <p:sp>
        <p:nvSpPr>
          <p:cNvPr id="11" name="Title 1"/>
          <p:cNvSpPr>
            <a:spLocks noGrp="1"/>
          </p:cNvSpPr>
          <p:nvPr>
            <p:ph type="title"/>
          </p:nvPr>
        </p:nvSpPr>
        <p:spPr>
          <a:xfrm>
            <a:off x="2709335" y="108373"/>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7" name="Footer Placeholder 2"/>
          <p:cNvSpPr>
            <a:spLocks noGrp="1"/>
          </p:cNvSpPr>
          <p:nvPr>
            <p:ph type="ftr" sz="quarter" idx="17"/>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endParaRPr lang="en-US"/>
          </a:p>
        </p:txBody>
      </p:sp>
      <p:sp>
        <p:nvSpPr>
          <p:cNvPr id="8" name="Slide Number Placeholder 3"/>
          <p:cNvSpPr>
            <a:spLocks noGrp="1"/>
          </p:cNvSpPr>
          <p:nvPr>
            <p:ph type="sldNum" sz="quarter" idx="18"/>
          </p:nvPr>
        </p:nvSpPr>
        <p:spPr/>
        <p:txBody>
          <a:bodyPr/>
          <a:lstStyle>
            <a:lvl1pPr fontAlgn="base">
              <a:spcBef>
                <a:spcPct val="0"/>
              </a:spcBef>
              <a:spcAft>
                <a:spcPct val="0"/>
              </a:spcAft>
              <a:defRPr kumimoji="1">
                <a:solidFill>
                  <a:prstClr val="white">
                    <a:lumMod val="95000"/>
                  </a:prstClr>
                </a:solidFill>
                <a:latin typeface="Arial" charset="0"/>
                <a:ea typeface="新細明體" pitchFamily="18" charset="-120"/>
              </a:defRPr>
            </a:lvl1pPr>
          </a:lstStyle>
          <a:p>
            <a:pPr>
              <a:defRPr/>
            </a:pPr>
            <a:fld id="{5C1EF351-931F-4B92-89B1-B66691647344}" type="slidenum">
              <a:rPr lang="en-US"/>
              <a:pPr>
                <a:defRPr/>
              </a:pPr>
              <a:t>‹#›</a:t>
            </a:fld>
            <a:endParaRPr lang="en-US" dirty="0"/>
          </a:p>
        </p:txBody>
      </p:sp>
    </p:spTree>
    <p:extLst>
      <p:ext uri="{BB962C8B-B14F-4D97-AF65-F5344CB8AC3E}">
        <p14:creationId xmlns:p14="http://schemas.microsoft.com/office/powerpoint/2010/main" val="2974456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43787" y="3467947"/>
            <a:ext cx="4334933" cy="4985173"/>
          </a:xfrm>
        </p:spPr>
        <p:txBody>
          <a:bodyPr/>
          <a:lstStyle>
            <a:lvl1pPr marL="0" indent="0" algn="ctr">
              <a:lnSpc>
                <a:spcPts val="2276"/>
              </a:lnSpc>
              <a:buNone/>
              <a:defRPr sz="2000">
                <a:solidFill>
                  <a:schemeClr val="bg1">
                    <a:lumMod val="95000"/>
                  </a:schemeClr>
                </a:solidFill>
              </a:defRPr>
            </a:lvl1pPr>
            <a:lvl2pPr marL="649928" indent="0">
              <a:buNone/>
              <a:defRPr sz="1700"/>
            </a:lvl2pPr>
            <a:lvl3pPr marL="1299858" indent="0">
              <a:buNone/>
              <a:defRPr sz="1400"/>
            </a:lvl3pPr>
            <a:lvl4pPr marL="1949794" indent="0">
              <a:buNone/>
              <a:defRPr sz="1300"/>
            </a:lvl4pPr>
            <a:lvl5pPr marL="2599723" indent="0">
              <a:buNone/>
              <a:defRPr sz="1300"/>
            </a:lvl5pPr>
            <a:lvl6pPr marL="3249652" indent="0">
              <a:buNone/>
              <a:defRPr sz="1300"/>
            </a:lvl6pPr>
            <a:lvl7pPr marL="3899586" indent="0">
              <a:buNone/>
              <a:defRPr sz="1300"/>
            </a:lvl7pPr>
            <a:lvl8pPr marL="4549510" indent="0">
              <a:buNone/>
              <a:defRPr sz="1300"/>
            </a:lvl8pPr>
            <a:lvl9pPr marL="5199445" indent="0">
              <a:buNone/>
              <a:defRPr sz="1300"/>
            </a:lvl9pPr>
          </a:lstStyle>
          <a:p>
            <a:pPr lvl="0"/>
            <a:r>
              <a:rPr lang="en-US" dirty="0" smtClean="0"/>
              <a:t>Click to edit Master text styles</a:t>
            </a:r>
          </a:p>
        </p:txBody>
      </p:sp>
      <p:sp>
        <p:nvSpPr>
          <p:cNvPr id="6" name="Title 1"/>
          <p:cNvSpPr>
            <a:spLocks noGrp="1"/>
          </p:cNvSpPr>
          <p:nvPr>
            <p:ph type="title"/>
          </p:nvPr>
        </p:nvSpPr>
        <p:spPr>
          <a:xfrm>
            <a:off x="3034455" y="541868"/>
            <a:ext cx="9211733" cy="1343377"/>
          </a:xfrm>
        </p:spPr>
        <p:txBody>
          <a:bodyPr/>
          <a:lstStyle>
            <a:lvl1pPr>
              <a:defRPr>
                <a:ln>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5" name="Slide Number Placeholder 11"/>
          <p:cNvSpPr>
            <a:spLocks noGrp="1"/>
          </p:cNvSpPr>
          <p:nvPr>
            <p:ph type="sldNum" sz="quarter"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B88B0F10-5FB3-4106-8757-DFC1A5F09206}" type="slidenum">
              <a:rPr lang="en-US"/>
              <a:pPr>
                <a:defRPr/>
              </a:pPr>
              <a:t>‹#›</a:t>
            </a:fld>
            <a:endParaRPr lang="en-US" dirty="0"/>
          </a:p>
        </p:txBody>
      </p:sp>
      <p:sp>
        <p:nvSpPr>
          <p:cNvPr id="7" name="Footer Placeholder 1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2084792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4799734" y="-1501421"/>
            <a:ext cx="262713" cy="423130"/>
          </a:xfrm>
          <a:prstGeom prst="rect">
            <a:avLst/>
          </a:prstGeom>
          <a:noFill/>
          <a:ln w="9525">
            <a:noFill/>
            <a:miter lim="800000"/>
            <a:headEnd/>
            <a:tailEnd/>
          </a:ln>
        </p:spPr>
        <p:txBody>
          <a:bodyPr wrap="none" lIns="129985" tIns="64993" rIns="129985" bIns="64993">
            <a:spAutoFit/>
          </a:bodyPr>
          <a:lstStyle/>
          <a:p>
            <a:pPr algn="l" defTabSz="1299858" hangingPunct="1">
              <a:defRPr/>
            </a:pPr>
            <a:endParaRPr lang="en-US" sz="2800" baseline="-25000" dirty="0">
              <a:latin typeface="Times New Roman" pitchFamily="18" charset="0"/>
              <a:ea typeface="新細明體" pitchFamily="18" charset="-120"/>
            </a:endParaRPr>
          </a:p>
        </p:txBody>
      </p:sp>
      <p:sp>
        <p:nvSpPr>
          <p:cNvPr id="4" name="Rectangle 13"/>
          <p:cNvSpPr>
            <a:spLocks noChangeArrowheads="1"/>
          </p:cNvSpPr>
          <p:nvPr userDrawn="1"/>
        </p:nvSpPr>
        <p:spPr bwMode="auto">
          <a:xfrm>
            <a:off x="14799734" y="-1501421"/>
            <a:ext cx="262713" cy="423130"/>
          </a:xfrm>
          <a:prstGeom prst="rect">
            <a:avLst/>
          </a:prstGeom>
          <a:noFill/>
          <a:ln w="9525">
            <a:noFill/>
            <a:miter lim="800000"/>
            <a:headEnd/>
            <a:tailEnd/>
          </a:ln>
        </p:spPr>
        <p:txBody>
          <a:bodyPr wrap="none" lIns="129985" tIns="64993" rIns="129985" bIns="64993">
            <a:spAutoFit/>
          </a:bodyPr>
          <a:lstStyle/>
          <a:p>
            <a:pPr algn="l" defTabSz="1299858" hangingPunct="1">
              <a:defRPr/>
            </a:pPr>
            <a:endParaRPr lang="en-US" sz="2800" baseline="-25000" dirty="0">
              <a:latin typeface="Times New Roman" pitchFamily="18" charset="0"/>
              <a:ea typeface="新細明體" pitchFamily="18" charset="-120"/>
            </a:endParaRPr>
          </a:p>
        </p:txBody>
      </p:sp>
      <p:sp>
        <p:nvSpPr>
          <p:cNvPr id="736277" name="Rectangle 21"/>
          <p:cNvSpPr>
            <a:spLocks noGrp="1" noChangeArrowheads="1"/>
          </p:cNvSpPr>
          <p:nvPr>
            <p:ph type="ctrTitle" sz="quarter"/>
          </p:nvPr>
        </p:nvSpPr>
        <p:spPr>
          <a:xfrm>
            <a:off x="2228427" y="1356927"/>
            <a:ext cx="11054080" cy="2090702"/>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766142210"/>
      </p:ext>
    </p:extLst>
  </p:cSld>
  <p:clrMapOvr>
    <a:masterClrMapping/>
  </p:clrMapOvr>
  <p:transition>
    <p:blind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560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961" indent="0" algn="ctr">
              <a:buNone/>
              <a:defRPr>
                <a:solidFill>
                  <a:schemeClr val="tx1">
                    <a:tint val="75000"/>
                  </a:schemeClr>
                </a:solidFill>
              </a:defRPr>
            </a:lvl2pPr>
            <a:lvl3pPr marL="1299925" indent="0" algn="ctr">
              <a:buNone/>
              <a:defRPr>
                <a:solidFill>
                  <a:schemeClr val="tx1">
                    <a:tint val="75000"/>
                  </a:schemeClr>
                </a:solidFill>
              </a:defRPr>
            </a:lvl3pPr>
            <a:lvl4pPr marL="1949893" indent="0" algn="ctr">
              <a:buNone/>
              <a:defRPr>
                <a:solidFill>
                  <a:schemeClr val="tx1">
                    <a:tint val="75000"/>
                  </a:schemeClr>
                </a:solidFill>
              </a:defRPr>
            </a:lvl4pPr>
            <a:lvl5pPr marL="2599856" indent="0" algn="ctr">
              <a:buNone/>
              <a:defRPr>
                <a:solidFill>
                  <a:schemeClr val="tx1">
                    <a:tint val="75000"/>
                  </a:schemeClr>
                </a:solidFill>
              </a:defRPr>
            </a:lvl5pPr>
            <a:lvl6pPr marL="3249818" indent="0" algn="ctr">
              <a:buNone/>
              <a:defRPr>
                <a:solidFill>
                  <a:schemeClr val="tx1">
                    <a:tint val="75000"/>
                  </a:schemeClr>
                </a:solidFill>
              </a:defRPr>
            </a:lvl6pPr>
            <a:lvl7pPr marL="3899785" indent="0" algn="ctr">
              <a:buNone/>
              <a:defRPr>
                <a:solidFill>
                  <a:schemeClr val="tx1">
                    <a:tint val="75000"/>
                  </a:schemeClr>
                </a:solidFill>
              </a:defRPr>
            </a:lvl7pPr>
            <a:lvl8pPr marL="4549743" indent="0" algn="ctr">
              <a:buNone/>
              <a:defRPr>
                <a:solidFill>
                  <a:schemeClr val="tx1">
                    <a:tint val="75000"/>
                  </a:schemeClr>
                </a:solidFill>
              </a:defRPr>
            </a:lvl8pPr>
            <a:lvl9pPr marL="51997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4455" y="0"/>
            <a:ext cx="9211733" cy="1343377"/>
          </a:xfrm>
          <a:noFill/>
        </p:spPr>
        <p:txBody>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3901440" y="1741259"/>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9867" y="1741259"/>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BE5BEDB-2B87-46D4-8FB9-D50B42AB9B23}" type="datetime1">
              <a:rPr lang="en-US"/>
              <a:pPr>
                <a:defRPr/>
              </a:pPr>
              <a:t>5/12/2014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08B6A95-6C5C-4008-8E86-F4C712525A34}" type="slidenum">
              <a:rPr lang="en-US"/>
              <a:pPr>
                <a:defRPr/>
              </a:pPr>
              <a:t>‹#›</a:t>
            </a:fld>
            <a:endParaRPr lang="en-US"/>
          </a:p>
        </p:txBody>
      </p:sp>
    </p:spTree>
    <p:extLst>
      <p:ext uri="{BB962C8B-B14F-4D97-AF65-F5344CB8AC3E}">
        <p14:creationId xmlns:p14="http://schemas.microsoft.com/office/powerpoint/2010/main" val="3004162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3"/>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04"/>
            <a:ext cx="11054080" cy="2133599"/>
          </a:xfrm>
        </p:spPr>
        <p:txBody>
          <a:bodyPr anchor="b"/>
          <a:lstStyle>
            <a:lvl1pPr marL="0" indent="0">
              <a:buNone/>
              <a:defRPr sz="2800">
                <a:solidFill>
                  <a:schemeClr val="tx1">
                    <a:tint val="75000"/>
                  </a:schemeClr>
                </a:solidFill>
              </a:defRPr>
            </a:lvl1pPr>
            <a:lvl2pPr marL="649961" indent="0">
              <a:buNone/>
              <a:defRPr sz="2600">
                <a:solidFill>
                  <a:schemeClr val="tx1">
                    <a:tint val="75000"/>
                  </a:schemeClr>
                </a:solidFill>
              </a:defRPr>
            </a:lvl2pPr>
            <a:lvl3pPr marL="1299925" indent="0">
              <a:buNone/>
              <a:defRPr sz="2300">
                <a:solidFill>
                  <a:schemeClr val="tx1">
                    <a:tint val="75000"/>
                  </a:schemeClr>
                </a:solidFill>
              </a:defRPr>
            </a:lvl3pPr>
            <a:lvl4pPr marL="1949893" indent="0">
              <a:buNone/>
              <a:defRPr sz="2000">
                <a:solidFill>
                  <a:schemeClr val="tx1">
                    <a:tint val="75000"/>
                  </a:schemeClr>
                </a:solidFill>
              </a:defRPr>
            </a:lvl4pPr>
            <a:lvl5pPr marL="2599856" indent="0">
              <a:buNone/>
              <a:defRPr sz="2000">
                <a:solidFill>
                  <a:schemeClr val="tx1">
                    <a:tint val="75000"/>
                  </a:schemeClr>
                </a:solidFill>
              </a:defRPr>
            </a:lvl5pPr>
            <a:lvl6pPr marL="3249818" indent="0">
              <a:buNone/>
              <a:defRPr sz="2000">
                <a:solidFill>
                  <a:schemeClr val="tx1">
                    <a:tint val="75000"/>
                  </a:schemeClr>
                </a:solidFill>
              </a:defRPr>
            </a:lvl6pPr>
            <a:lvl7pPr marL="3899785" indent="0">
              <a:buNone/>
              <a:defRPr sz="2000">
                <a:solidFill>
                  <a:schemeClr val="tx1">
                    <a:tint val="75000"/>
                  </a:schemeClr>
                </a:solidFill>
              </a:defRPr>
            </a:lvl7pPr>
            <a:lvl8pPr marL="4549743" indent="0">
              <a:buNone/>
              <a:defRPr sz="2000">
                <a:solidFill>
                  <a:schemeClr val="tx1">
                    <a:tint val="75000"/>
                  </a:schemeClr>
                </a:solidFill>
              </a:defRPr>
            </a:lvl8pPr>
            <a:lvl9pPr marL="519971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5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5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961" indent="0">
              <a:buNone/>
              <a:defRPr sz="2800" b="1"/>
            </a:lvl2pPr>
            <a:lvl3pPr marL="1299925" indent="0">
              <a:buNone/>
              <a:defRPr sz="2600" b="1"/>
            </a:lvl3pPr>
            <a:lvl4pPr marL="1949893" indent="0">
              <a:buNone/>
              <a:defRPr sz="2300" b="1"/>
            </a:lvl4pPr>
            <a:lvl5pPr marL="2599856" indent="0">
              <a:buNone/>
              <a:defRPr sz="2300" b="1"/>
            </a:lvl5pPr>
            <a:lvl6pPr marL="3249818" indent="0">
              <a:buNone/>
              <a:defRPr sz="2300" b="1"/>
            </a:lvl6pPr>
            <a:lvl7pPr marL="3899785" indent="0">
              <a:buNone/>
              <a:defRPr sz="2300" b="1"/>
            </a:lvl7pPr>
            <a:lvl8pPr marL="4549743" indent="0">
              <a:buNone/>
              <a:defRPr sz="2300" b="1"/>
            </a:lvl8pPr>
            <a:lvl9pPr marL="519971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961" indent="0">
              <a:buNone/>
              <a:defRPr sz="2800" b="1"/>
            </a:lvl2pPr>
            <a:lvl3pPr marL="1299925" indent="0">
              <a:buNone/>
              <a:defRPr sz="2600" b="1"/>
            </a:lvl3pPr>
            <a:lvl4pPr marL="1949893" indent="0">
              <a:buNone/>
              <a:defRPr sz="2300" b="1"/>
            </a:lvl4pPr>
            <a:lvl5pPr marL="2599856" indent="0">
              <a:buNone/>
              <a:defRPr sz="2300" b="1"/>
            </a:lvl5pPr>
            <a:lvl6pPr marL="3249818" indent="0">
              <a:buNone/>
              <a:defRPr sz="2300" b="1"/>
            </a:lvl6pPr>
            <a:lvl7pPr marL="3899785" indent="0">
              <a:buNone/>
              <a:defRPr sz="2300" b="1"/>
            </a:lvl7pPr>
            <a:lvl8pPr marL="4549743" indent="0">
              <a:buNone/>
              <a:defRPr sz="2300" b="1"/>
            </a:lvl8pPr>
            <a:lvl9pPr marL="519971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5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961" indent="0">
              <a:buNone/>
              <a:defRPr sz="1700"/>
            </a:lvl2pPr>
            <a:lvl3pPr marL="1299925" indent="0">
              <a:buNone/>
              <a:defRPr sz="1400"/>
            </a:lvl3pPr>
            <a:lvl4pPr marL="1949893" indent="0">
              <a:buNone/>
              <a:defRPr sz="1300"/>
            </a:lvl4pPr>
            <a:lvl5pPr marL="2599856" indent="0">
              <a:buNone/>
              <a:defRPr sz="1300"/>
            </a:lvl5pPr>
            <a:lvl6pPr marL="3249818" indent="0">
              <a:buNone/>
              <a:defRPr sz="1300"/>
            </a:lvl6pPr>
            <a:lvl7pPr marL="3899785" indent="0">
              <a:buNone/>
              <a:defRPr sz="1300"/>
            </a:lvl7pPr>
            <a:lvl8pPr marL="4549743" indent="0">
              <a:buNone/>
              <a:defRPr sz="1300"/>
            </a:lvl8pPr>
            <a:lvl9pPr marL="519971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961" indent="0">
              <a:buNone/>
              <a:defRPr sz="4000"/>
            </a:lvl2pPr>
            <a:lvl3pPr marL="1299925" indent="0">
              <a:buNone/>
              <a:defRPr sz="3400"/>
            </a:lvl3pPr>
            <a:lvl4pPr marL="1949893" indent="0">
              <a:buNone/>
              <a:defRPr sz="2800"/>
            </a:lvl4pPr>
            <a:lvl5pPr marL="2599856" indent="0">
              <a:buNone/>
              <a:defRPr sz="2800"/>
            </a:lvl5pPr>
            <a:lvl6pPr marL="3249818" indent="0">
              <a:buNone/>
              <a:defRPr sz="2800"/>
            </a:lvl6pPr>
            <a:lvl7pPr marL="3899785" indent="0">
              <a:buNone/>
              <a:defRPr sz="2800"/>
            </a:lvl7pPr>
            <a:lvl8pPr marL="4549743" indent="0">
              <a:buNone/>
              <a:defRPr sz="2800"/>
            </a:lvl8pPr>
            <a:lvl9pPr marL="5199711"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961" indent="0">
              <a:buNone/>
              <a:defRPr sz="1700"/>
            </a:lvl2pPr>
            <a:lvl3pPr marL="1299925" indent="0">
              <a:buNone/>
              <a:defRPr sz="1400"/>
            </a:lvl3pPr>
            <a:lvl4pPr marL="1949893" indent="0">
              <a:buNone/>
              <a:defRPr sz="1300"/>
            </a:lvl4pPr>
            <a:lvl5pPr marL="2599856" indent="0">
              <a:buNone/>
              <a:defRPr sz="1300"/>
            </a:lvl5pPr>
            <a:lvl6pPr marL="3249818" indent="0">
              <a:buNone/>
              <a:defRPr sz="1300"/>
            </a:lvl6pPr>
            <a:lvl7pPr marL="3899785" indent="0">
              <a:buNone/>
              <a:defRPr sz="1300"/>
            </a:lvl7pPr>
            <a:lvl8pPr marL="4549743" indent="0">
              <a:buNone/>
              <a:defRPr sz="1300"/>
            </a:lvl8pPr>
            <a:lvl9pPr marL="519971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8"/>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8"/>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975360" y="3251200"/>
            <a:ext cx="11054080" cy="16256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950720" y="5527040"/>
            <a:ext cx="9103360" cy="2492587"/>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247015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67947"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dirty="0" smtClean="0"/>
              <a:t>Click to edit Master text styles</a:t>
            </a:r>
          </a:p>
        </p:txBody>
      </p:sp>
      <p:sp>
        <p:nvSpPr>
          <p:cNvPr id="2" name="Title 1"/>
          <p:cNvSpPr>
            <a:spLocks noGrp="1"/>
          </p:cNvSpPr>
          <p:nvPr>
            <p:ph type="title"/>
          </p:nvPr>
        </p:nvSpPr>
        <p:spPr>
          <a:xfrm>
            <a:off x="2709335" y="216748"/>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467947"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453120"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827" indent="0">
              <a:buNone/>
              <a:defRPr sz="2800" b="1"/>
            </a:lvl2pPr>
            <a:lvl3pPr marL="1299658" indent="0">
              <a:buNone/>
              <a:defRPr sz="2600" b="1"/>
            </a:lvl3pPr>
            <a:lvl4pPr marL="1949495" indent="0">
              <a:buNone/>
              <a:defRPr sz="2300" b="1"/>
            </a:lvl4pPr>
            <a:lvl5pPr marL="2599324" indent="0">
              <a:buNone/>
              <a:defRPr sz="2300" b="1"/>
            </a:lvl5pPr>
            <a:lvl6pPr marL="3249152" indent="0">
              <a:buNone/>
              <a:defRPr sz="2300" b="1"/>
            </a:lvl6pPr>
            <a:lvl7pPr marL="3898987" indent="0">
              <a:buNone/>
              <a:defRPr sz="2300" b="1"/>
            </a:lvl7pPr>
            <a:lvl8pPr marL="4548810" indent="0">
              <a:buNone/>
              <a:defRPr sz="2300" b="1"/>
            </a:lvl8pPr>
            <a:lvl9pPr marL="5198647"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8453120"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8BA493C-8FB4-4AC3-B5CE-6B2240D6728B}" type="datetime1">
              <a:rPr lang="en-US"/>
              <a:pPr>
                <a:defRPr/>
              </a:pPr>
              <a:t>5/12/2014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105F760-2085-441B-ABB6-750D35AB6EB6}" type="slidenum">
              <a:rPr lang="en-US"/>
              <a:pPr>
                <a:defRPr/>
              </a:pPr>
              <a:t>‹#›</a:t>
            </a:fld>
            <a:endParaRPr lang="en-US"/>
          </a:p>
        </p:txBody>
      </p:sp>
    </p:spTree>
    <p:extLst>
      <p:ext uri="{BB962C8B-B14F-4D97-AF65-F5344CB8AC3E}">
        <p14:creationId xmlns:p14="http://schemas.microsoft.com/office/powerpoint/2010/main" val="3947867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837635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29"/>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30"/>
            <a:ext cx="11054080" cy="2133599"/>
          </a:xfrm>
        </p:spPr>
        <p:txBody>
          <a:bodyPr anchor="b"/>
          <a:lstStyle>
            <a:lvl1pPr marL="0" indent="0">
              <a:buNone/>
              <a:defRPr sz="2800"/>
            </a:lvl1pPr>
            <a:lvl2pPr marL="649355" indent="0">
              <a:buNone/>
              <a:defRPr sz="2600"/>
            </a:lvl2pPr>
            <a:lvl3pPr marL="1298725" indent="0">
              <a:buNone/>
              <a:defRPr sz="2300"/>
            </a:lvl3pPr>
            <a:lvl4pPr marL="1948101" indent="0">
              <a:buNone/>
              <a:defRPr sz="2000"/>
            </a:lvl4pPr>
            <a:lvl5pPr marL="2597463" indent="0">
              <a:buNone/>
              <a:defRPr sz="2000"/>
            </a:lvl5pPr>
            <a:lvl6pPr marL="3246823" indent="0">
              <a:buNone/>
              <a:defRPr sz="2000"/>
            </a:lvl6pPr>
            <a:lvl7pPr marL="3896197" indent="0">
              <a:buNone/>
              <a:defRPr sz="2000"/>
            </a:lvl7pPr>
            <a:lvl8pPr marL="4545556" indent="0">
              <a:buNone/>
              <a:defRPr sz="2000"/>
            </a:lvl8pPr>
            <a:lvl9pPr marL="5194924"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4500100"/>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5360"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817707"/>
            <a:ext cx="5418667"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13442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355" indent="0">
              <a:buNone/>
              <a:defRPr sz="2800" b="1"/>
            </a:lvl2pPr>
            <a:lvl3pPr marL="1298725" indent="0">
              <a:buNone/>
              <a:defRPr sz="2600" b="1"/>
            </a:lvl3pPr>
            <a:lvl4pPr marL="1948101" indent="0">
              <a:buNone/>
              <a:defRPr sz="2300" b="1"/>
            </a:lvl4pPr>
            <a:lvl5pPr marL="2597463" indent="0">
              <a:buNone/>
              <a:defRPr sz="2300" b="1"/>
            </a:lvl5pPr>
            <a:lvl6pPr marL="3246823" indent="0">
              <a:buNone/>
              <a:defRPr sz="2300" b="1"/>
            </a:lvl6pPr>
            <a:lvl7pPr marL="3896197" indent="0">
              <a:buNone/>
              <a:defRPr sz="2300" b="1"/>
            </a:lvl7pPr>
            <a:lvl8pPr marL="4545556" indent="0">
              <a:buNone/>
              <a:defRPr sz="2300" b="1"/>
            </a:lvl8pPr>
            <a:lvl9pPr marL="5194924"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355" indent="0">
              <a:buNone/>
              <a:defRPr sz="2800" b="1"/>
            </a:lvl2pPr>
            <a:lvl3pPr marL="1298725" indent="0">
              <a:buNone/>
              <a:defRPr sz="2600" b="1"/>
            </a:lvl3pPr>
            <a:lvl4pPr marL="1948101" indent="0">
              <a:buNone/>
              <a:defRPr sz="2300" b="1"/>
            </a:lvl4pPr>
            <a:lvl5pPr marL="2597463" indent="0">
              <a:buNone/>
              <a:defRPr sz="2300" b="1"/>
            </a:lvl5pPr>
            <a:lvl6pPr marL="3246823" indent="0">
              <a:buNone/>
              <a:defRPr sz="2300" b="1"/>
            </a:lvl6pPr>
            <a:lvl7pPr marL="3896197" indent="0">
              <a:buNone/>
              <a:defRPr sz="2300" b="1"/>
            </a:lvl7pPr>
            <a:lvl8pPr marL="4545556" indent="0">
              <a:buNone/>
              <a:defRPr sz="2300" b="1"/>
            </a:lvl8pPr>
            <a:lvl9pPr marL="5194924"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10731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9040647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740860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76"/>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355" indent="0">
              <a:buNone/>
              <a:defRPr sz="1700"/>
            </a:lvl2pPr>
            <a:lvl3pPr marL="1298725" indent="0">
              <a:buNone/>
              <a:defRPr sz="1400"/>
            </a:lvl3pPr>
            <a:lvl4pPr marL="1948101" indent="0">
              <a:buNone/>
              <a:defRPr sz="1300"/>
            </a:lvl4pPr>
            <a:lvl5pPr marL="2597463" indent="0">
              <a:buNone/>
              <a:defRPr sz="1300"/>
            </a:lvl5pPr>
            <a:lvl6pPr marL="3246823" indent="0">
              <a:buNone/>
              <a:defRPr sz="1300"/>
            </a:lvl6pPr>
            <a:lvl7pPr marL="3896197" indent="0">
              <a:buNone/>
              <a:defRPr sz="1300"/>
            </a:lvl7pPr>
            <a:lvl8pPr marL="4545556" indent="0">
              <a:buNone/>
              <a:defRPr sz="1300"/>
            </a:lvl8pPr>
            <a:lvl9pPr marL="5194924"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546500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355" indent="0">
              <a:buNone/>
              <a:defRPr sz="4000"/>
            </a:lvl2pPr>
            <a:lvl3pPr marL="1298725" indent="0">
              <a:buNone/>
              <a:defRPr sz="3400"/>
            </a:lvl3pPr>
            <a:lvl4pPr marL="1948101" indent="0">
              <a:buNone/>
              <a:defRPr sz="2800"/>
            </a:lvl4pPr>
            <a:lvl5pPr marL="2597463" indent="0">
              <a:buNone/>
              <a:defRPr sz="2800"/>
            </a:lvl5pPr>
            <a:lvl6pPr marL="3246823" indent="0">
              <a:buNone/>
              <a:defRPr sz="2800"/>
            </a:lvl6pPr>
            <a:lvl7pPr marL="3896197" indent="0">
              <a:buNone/>
              <a:defRPr sz="2800"/>
            </a:lvl7pPr>
            <a:lvl8pPr marL="4545556" indent="0">
              <a:buNone/>
              <a:defRPr sz="2800"/>
            </a:lvl8pPr>
            <a:lvl9pPr marL="5194924"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355" indent="0">
              <a:buNone/>
              <a:defRPr sz="1700"/>
            </a:lvl2pPr>
            <a:lvl3pPr marL="1298725" indent="0">
              <a:buNone/>
              <a:defRPr sz="1400"/>
            </a:lvl3pPr>
            <a:lvl4pPr marL="1948101" indent="0">
              <a:buNone/>
              <a:defRPr sz="1300"/>
            </a:lvl4pPr>
            <a:lvl5pPr marL="2597463" indent="0">
              <a:buNone/>
              <a:defRPr sz="1300"/>
            </a:lvl5pPr>
            <a:lvl6pPr marL="3246823" indent="0">
              <a:buNone/>
              <a:defRPr sz="1300"/>
            </a:lvl6pPr>
            <a:lvl7pPr marL="3896197" indent="0">
              <a:buNone/>
              <a:defRPr sz="1300"/>
            </a:lvl7pPr>
            <a:lvl8pPr marL="4545556" indent="0">
              <a:buNone/>
              <a:defRPr sz="1300"/>
            </a:lvl8pPr>
            <a:lvl9pPr marL="5194924"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632474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317108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5920" y="866987"/>
            <a:ext cx="2763520" cy="780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5360" y="866987"/>
            <a:ext cx="8073813" cy="780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771957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80" y="216748"/>
            <a:ext cx="9211733" cy="1343377"/>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F85E879-D9FD-48D3-9D51-5A511924256F}" type="datetime1">
              <a:rPr lang="en-US"/>
              <a:pPr>
                <a:defRPr/>
              </a:pPr>
              <a:t>5/12/2014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8FA91318-F321-4D66-BBC3-08BF25793FE8}" type="slidenum">
              <a:rPr lang="en-US"/>
              <a:pPr>
                <a:defRPr/>
              </a:pPr>
              <a:t>‹#›</a:t>
            </a:fld>
            <a:endParaRPr lang="en-US"/>
          </a:p>
        </p:txBody>
      </p:sp>
    </p:spTree>
    <p:extLst>
      <p:ext uri="{BB962C8B-B14F-4D97-AF65-F5344CB8AC3E}">
        <p14:creationId xmlns:p14="http://schemas.microsoft.com/office/powerpoint/2010/main" val="1897051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390634"/>
            <a:ext cx="11704320" cy="83221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50240" y="8882098"/>
            <a:ext cx="3034453" cy="677333"/>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4443308" y="8882098"/>
            <a:ext cx="4118187" cy="677333"/>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9320107" y="8882098"/>
            <a:ext cx="3034453" cy="677333"/>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57316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718"/>
            <a:ext cx="9102726" cy="2492375"/>
          </a:xfrm>
        </p:spPr>
        <p:txBody>
          <a:bodyPr/>
          <a:lstStyle>
            <a:lvl1pPr marL="0" indent="0" algn="ctr">
              <a:buNone/>
              <a:defRPr/>
            </a:lvl1pPr>
            <a:lvl2pPr marL="456492" indent="0" algn="ctr">
              <a:buNone/>
              <a:defRPr/>
            </a:lvl2pPr>
            <a:lvl3pPr marL="912993" indent="0" algn="ctr">
              <a:buNone/>
              <a:defRPr/>
            </a:lvl3pPr>
            <a:lvl4pPr marL="1369492" indent="0" algn="ctr">
              <a:buNone/>
              <a:defRPr/>
            </a:lvl4pPr>
            <a:lvl5pPr marL="1825992" indent="0" algn="ctr">
              <a:buNone/>
              <a:defRPr/>
            </a:lvl5pPr>
            <a:lvl6pPr marL="2282494" indent="0" algn="ctr">
              <a:buNone/>
              <a:defRPr/>
            </a:lvl6pPr>
            <a:lvl7pPr marL="2738989" indent="0" algn="ctr">
              <a:buNone/>
              <a:defRPr/>
            </a:lvl7pPr>
            <a:lvl8pPr marL="3195493" indent="0" algn="ctr">
              <a:buNone/>
              <a:defRPr/>
            </a:lvl8pPr>
            <a:lvl9pPr marL="365198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499515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027983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6492" indent="0">
              <a:buNone/>
              <a:defRPr sz="1800"/>
            </a:lvl2pPr>
            <a:lvl3pPr marL="912993" indent="0">
              <a:buNone/>
              <a:defRPr sz="1600"/>
            </a:lvl3pPr>
            <a:lvl4pPr marL="1369492" indent="0">
              <a:buNone/>
              <a:defRPr sz="1400"/>
            </a:lvl4pPr>
            <a:lvl5pPr marL="1825992" indent="0">
              <a:buNone/>
              <a:defRPr sz="1400"/>
            </a:lvl5pPr>
            <a:lvl6pPr marL="2282494" indent="0">
              <a:buNone/>
              <a:defRPr sz="1400"/>
            </a:lvl6pPr>
            <a:lvl7pPr marL="2738989" indent="0">
              <a:buNone/>
              <a:defRPr sz="1400"/>
            </a:lvl7pPr>
            <a:lvl8pPr marL="3195493" indent="0">
              <a:buNone/>
              <a:defRPr sz="1400"/>
            </a:lvl8pPr>
            <a:lvl9pPr marL="3651988" indent="0">
              <a:buNone/>
              <a:defRPr sz="1400"/>
            </a:lvl9pPr>
          </a:lstStyle>
          <a:p>
            <a:pPr lvl="0"/>
            <a:r>
              <a:rPr lang="en-US" smtClean="0"/>
              <a:t>Click to edit Master text styles</a:t>
            </a:r>
          </a:p>
        </p:txBody>
      </p:sp>
    </p:spTree>
    <p:extLst>
      <p:ext uri="{BB962C8B-B14F-4D97-AF65-F5344CB8AC3E}">
        <p14:creationId xmlns:p14="http://schemas.microsoft.com/office/powerpoint/2010/main" val="326226032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2"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86750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6492" indent="0">
              <a:buNone/>
              <a:defRPr sz="2000" b="1"/>
            </a:lvl2pPr>
            <a:lvl3pPr marL="912993" indent="0">
              <a:buNone/>
              <a:defRPr sz="1800" b="1"/>
            </a:lvl3pPr>
            <a:lvl4pPr marL="1369492" indent="0">
              <a:buNone/>
              <a:defRPr sz="1600" b="1"/>
            </a:lvl4pPr>
            <a:lvl5pPr marL="1825992" indent="0">
              <a:buNone/>
              <a:defRPr sz="1600" b="1"/>
            </a:lvl5pPr>
            <a:lvl6pPr marL="2282494" indent="0">
              <a:buNone/>
              <a:defRPr sz="1600" b="1"/>
            </a:lvl6pPr>
            <a:lvl7pPr marL="2738989" indent="0">
              <a:buNone/>
              <a:defRPr sz="1600" b="1"/>
            </a:lvl7pPr>
            <a:lvl8pPr marL="3195493" indent="0">
              <a:buNone/>
              <a:defRPr sz="1600" b="1"/>
            </a:lvl8pPr>
            <a:lvl9pPr marL="36519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6492" indent="0">
              <a:buNone/>
              <a:defRPr sz="2000" b="1"/>
            </a:lvl2pPr>
            <a:lvl3pPr marL="912993" indent="0">
              <a:buNone/>
              <a:defRPr sz="1800" b="1"/>
            </a:lvl3pPr>
            <a:lvl4pPr marL="1369492" indent="0">
              <a:buNone/>
              <a:defRPr sz="1600" b="1"/>
            </a:lvl4pPr>
            <a:lvl5pPr marL="1825992" indent="0">
              <a:buNone/>
              <a:defRPr sz="1600" b="1"/>
            </a:lvl5pPr>
            <a:lvl6pPr marL="2282494" indent="0">
              <a:buNone/>
              <a:defRPr sz="1600" b="1"/>
            </a:lvl6pPr>
            <a:lvl7pPr marL="2738989" indent="0">
              <a:buNone/>
              <a:defRPr sz="1600" b="1"/>
            </a:lvl7pPr>
            <a:lvl8pPr marL="3195493" indent="0">
              <a:buNone/>
              <a:defRPr sz="1600" b="1"/>
            </a:lvl8pPr>
            <a:lvl9pPr marL="36519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7739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291087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19733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918" y="388981"/>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918" y="2041526"/>
            <a:ext cx="4278313" cy="6670674"/>
          </a:xfrm>
        </p:spPr>
        <p:txBody>
          <a:bodyPr/>
          <a:lstStyle>
            <a:lvl1pPr marL="0" indent="0">
              <a:buNone/>
              <a:defRPr sz="1400"/>
            </a:lvl1pPr>
            <a:lvl2pPr marL="456492" indent="0">
              <a:buNone/>
              <a:defRPr sz="1100"/>
            </a:lvl2pPr>
            <a:lvl3pPr marL="912993" indent="0">
              <a:buNone/>
              <a:defRPr sz="1000"/>
            </a:lvl3pPr>
            <a:lvl4pPr marL="1369492" indent="0">
              <a:buNone/>
              <a:defRPr sz="900"/>
            </a:lvl4pPr>
            <a:lvl5pPr marL="1825992" indent="0">
              <a:buNone/>
              <a:defRPr sz="900"/>
            </a:lvl5pPr>
            <a:lvl6pPr marL="2282494" indent="0">
              <a:buNone/>
              <a:defRPr sz="900"/>
            </a:lvl6pPr>
            <a:lvl7pPr marL="2738989" indent="0">
              <a:buNone/>
              <a:defRPr sz="900"/>
            </a:lvl7pPr>
            <a:lvl8pPr marL="3195493" indent="0">
              <a:buNone/>
              <a:defRPr sz="900"/>
            </a:lvl8pPr>
            <a:lvl9pPr marL="3651988" indent="0">
              <a:buNone/>
              <a:defRPr sz="900"/>
            </a:lvl9pPr>
          </a:lstStyle>
          <a:p>
            <a:pPr lvl="0"/>
            <a:r>
              <a:rPr lang="en-US" smtClean="0"/>
              <a:t>Click to edit Master text styles</a:t>
            </a:r>
          </a:p>
        </p:txBody>
      </p:sp>
    </p:spTree>
    <p:extLst>
      <p:ext uri="{BB962C8B-B14F-4D97-AF65-F5344CB8AC3E}">
        <p14:creationId xmlns:p14="http://schemas.microsoft.com/office/powerpoint/2010/main" val="417348749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67"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67" y="871538"/>
            <a:ext cx="7802563" cy="5851526"/>
          </a:xfrm>
        </p:spPr>
        <p:txBody>
          <a:bodyPr/>
          <a:lstStyle>
            <a:lvl1pPr marL="0" indent="0">
              <a:buNone/>
              <a:defRPr sz="3100"/>
            </a:lvl1pPr>
            <a:lvl2pPr marL="456492" indent="0">
              <a:buNone/>
              <a:defRPr sz="2800"/>
            </a:lvl2pPr>
            <a:lvl3pPr marL="912993" indent="0">
              <a:buNone/>
              <a:defRPr sz="2400"/>
            </a:lvl3pPr>
            <a:lvl4pPr marL="1369492" indent="0">
              <a:buNone/>
              <a:defRPr sz="2000"/>
            </a:lvl4pPr>
            <a:lvl5pPr marL="1825992" indent="0">
              <a:buNone/>
              <a:defRPr sz="2000"/>
            </a:lvl5pPr>
            <a:lvl6pPr marL="2282494" indent="0">
              <a:buNone/>
              <a:defRPr sz="2000"/>
            </a:lvl6pPr>
            <a:lvl7pPr marL="2738989" indent="0">
              <a:buNone/>
              <a:defRPr sz="2000"/>
            </a:lvl7pPr>
            <a:lvl8pPr marL="3195493" indent="0">
              <a:buNone/>
              <a:defRPr sz="2000"/>
            </a:lvl8pPr>
            <a:lvl9pPr marL="3651988"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67" y="7634290"/>
            <a:ext cx="7802563" cy="1144587"/>
          </a:xfrm>
        </p:spPr>
        <p:txBody>
          <a:bodyPr/>
          <a:lstStyle>
            <a:lvl1pPr marL="0" indent="0">
              <a:buNone/>
              <a:defRPr sz="1400"/>
            </a:lvl1pPr>
            <a:lvl2pPr marL="456492" indent="0">
              <a:buNone/>
              <a:defRPr sz="1100"/>
            </a:lvl2pPr>
            <a:lvl3pPr marL="912993" indent="0">
              <a:buNone/>
              <a:defRPr sz="1000"/>
            </a:lvl3pPr>
            <a:lvl4pPr marL="1369492" indent="0">
              <a:buNone/>
              <a:defRPr sz="900"/>
            </a:lvl4pPr>
            <a:lvl5pPr marL="1825992" indent="0">
              <a:buNone/>
              <a:defRPr sz="900"/>
            </a:lvl5pPr>
            <a:lvl6pPr marL="2282494" indent="0">
              <a:buNone/>
              <a:defRPr sz="900"/>
            </a:lvl6pPr>
            <a:lvl7pPr marL="2738989" indent="0">
              <a:buNone/>
              <a:defRPr sz="900"/>
            </a:lvl7pPr>
            <a:lvl8pPr marL="3195493" indent="0">
              <a:buNone/>
              <a:defRPr sz="900"/>
            </a:lvl8pPr>
            <a:lvl9pPr marL="3651988" indent="0">
              <a:buNone/>
              <a:defRPr sz="900"/>
            </a:lvl9pPr>
          </a:lstStyle>
          <a:p>
            <a:pPr lvl="0"/>
            <a:r>
              <a:rPr lang="en-US" smtClean="0"/>
              <a:t>Click to edit Master text styles</a:t>
            </a:r>
          </a:p>
        </p:txBody>
      </p:sp>
    </p:spTree>
    <p:extLst>
      <p:ext uri="{BB962C8B-B14F-4D97-AF65-F5344CB8AC3E}">
        <p14:creationId xmlns:p14="http://schemas.microsoft.com/office/powerpoint/2010/main" val="1886029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MarketHongKong&amp;Shop.com_StackedLogo_white"/>
          <p:cNvPicPr>
            <a:picLocks noChangeAspect="1"/>
          </p:cNvPicPr>
          <p:nvPr userDrawn="1"/>
        </p:nvPicPr>
        <p:blipFill>
          <a:blip r:embed="rId2" cstate="screen"/>
          <a:srcRect/>
          <a:stretch>
            <a:fillRect/>
          </a:stretch>
        </p:blipFill>
        <p:spPr bwMode="auto">
          <a:xfrm>
            <a:off x="10873476" y="9040142"/>
            <a:ext cx="2081671" cy="65024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8FB1186-98E0-46A5-92A1-7804E233CAD3}" type="datetime1">
              <a:rPr lang="en-US"/>
              <a:pPr>
                <a:defRPr/>
              </a:pPr>
              <a:t>5/12/2014</a:t>
            </a:fld>
            <a:endParaRPr lang="en-US"/>
          </a:p>
        </p:txBody>
      </p:sp>
      <p:sp>
        <p:nvSpPr>
          <p:cNvPr id="4" name="Footer Placeholder 2"/>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Tree>
    <p:extLst>
      <p:ext uri="{BB962C8B-B14F-4D97-AF65-F5344CB8AC3E}">
        <p14:creationId xmlns:p14="http://schemas.microsoft.com/office/powerpoint/2010/main" val="2011100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149164"/>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1638301"/>
            <a:ext cx="2616201"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42" y="1638301"/>
            <a:ext cx="7696201"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29714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49490" indent="0" algn="ctr">
              <a:buNone/>
              <a:defRPr>
                <a:solidFill>
                  <a:schemeClr val="tx1">
                    <a:tint val="75000"/>
                  </a:schemeClr>
                </a:solidFill>
              </a:defRPr>
            </a:lvl2pPr>
            <a:lvl3pPr marL="1298992" indent="0" algn="ctr">
              <a:buNone/>
              <a:defRPr>
                <a:solidFill>
                  <a:schemeClr val="tx1">
                    <a:tint val="75000"/>
                  </a:schemeClr>
                </a:solidFill>
              </a:defRPr>
            </a:lvl3pPr>
            <a:lvl4pPr marL="1948499" indent="0" algn="ctr">
              <a:buNone/>
              <a:defRPr>
                <a:solidFill>
                  <a:schemeClr val="tx1">
                    <a:tint val="75000"/>
                  </a:schemeClr>
                </a:solidFill>
              </a:defRPr>
            </a:lvl4pPr>
            <a:lvl5pPr marL="2597995" indent="0" algn="ctr">
              <a:buNone/>
              <a:defRPr>
                <a:solidFill>
                  <a:schemeClr val="tx1">
                    <a:tint val="75000"/>
                  </a:schemeClr>
                </a:solidFill>
              </a:defRPr>
            </a:lvl5pPr>
            <a:lvl6pPr marL="3247488" indent="0" algn="ctr">
              <a:buNone/>
              <a:defRPr>
                <a:solidFill>
                  <a:schemeClr val="tx1">
                    <a:tint val="75000"/>
                  </a:schemeClr>
                </a:solidFill>
              </a:defRPr>
            </a:lvl6pPr>
            <a:lvl7pPr marL="3896994" indent="0" algn="ctr">
              <a:buNone/>
              <a:defRPr>
                <a:solidFill>
                  <a:schemeClr val="tx1">
                    <a:tint val="75000"/>
                  </a:schemeClr>
                </a:solidFill>
              </a:defRPr>
            </a:lvl7pPr>
            <a:lvl8pPr marL="4546485" indent="0" algn="ctr">
              <a:buNone/>
              <a:defRPr>
                <a:solidFill>
                  <a:schemeClr val="tx1">
                    <a:tint val="75000"/>
                  </a:schemeClr>
                </a:solidFill>
              </a:defRPr>
            </a:lvl8pPr>
            <a:lvl9pPr marL="5195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5/12/2014</a:t>
            </a:fld>
            <a:endParaRPr lang="en-US" dirty="0">
              <a:solidFill>
                <a:prstClr val="black">
                  <a:tint val="75000"/>
                </a:prstClr>
              </a:solidFill>
            </a:endParaRPr>
          </a:p>
        </p:txBody>
      </p:sp>
    </p:spTree>
    <p:extLst>
      <p:ext uri="{BB962C8B-B14F-4D97-AF65-F5344CB8AC3E}">
        <p14:creationId xmlns:p14="http://schemas.microsoft.com/office/powerpoint/2010/main" val="46347113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66696207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23"/>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4024"/>
            <a:ext cx="11054080" cy="2133599"/>
          </a:xfrm>
        </p:spPr>
        <p:txBody>
          <a:bodyPr anchor="b"/>
          <a:lstStyle>
            <a:lvl1pPr marL="0" indent="0">
              <a:buNone/>
              <a:defRPr sz="2800">
                <a:solidFill>
                  <a:schemeClr val="tx1">
                    <a:tint val="75000"/>
                  </a:schemeClr>
                </a:solidFill>
              </a:defRPr>
            </a:lvl1pPr>
            <a:lvl2pPr marL="649490" indent="0">
              <a:buNone/>
              <a:defRPr sz="2600">
                <a:solidFill>
                  <a:schemeClr val="tx1">
                    <a:tint val="75000"/>
                  </a:schemeClr>
                </a:solidFill>
              </a:defRPr>
            </a:lvl2pPr>
            <a:lvl3pPr marL="1298992" indent="0">
              <a:buNone/>
              <a:defRPr sz="2300">
                <a:solidFill>
                  <a:schemeClr val="tx1">
                    <a:tint val="75000"/>
                  </a:schemeClr>
                </a:solidFill>
              </a:defRPr>
            </a:lvl3pPr>
            <a:lvl4pPr marL="1948499" indent="0">
              <a:buNone/>
              <a:defRPr sz="2000">
                <a:solidFill>
                  <a:schemeClr val="tx1">
                    <a:tint val="75000"/>
                  </a:schemeClr>
                </a:solidFill>
              </a:defRPr>
            </a:lvl4pPr>
            <a:lvl5pPr marL="2597995" indent="0">
              <a:buNone/>
              <a:defRPr sz="2000">
                <a:solidFill>
                  <a:schemeClr val="tx1">
                    <a:tint val="75000"/>
                  </a:schemeClr>
                </a:solidFill>
              </a:defRPr>
            </a:lvl5pPr>
            <a:lvl6pPr marL="3247488" indent="0">
              <a:buNone/>
              <a:defRPr sz="2000">
                <a:solidFill>
                  <a:schemeClr val="tx1">
                    <a:tint val="75000"/>
                  </a:schemeClr>
                </a:solidFill>
              </a:defRPr>
            </a:lvl6pPr>
            <a:lvl7pPr marL="3896994" indent="0">
              <a:buNone/>
              <a:defRPr sz="2000">
                <a:solidFill>
                  <a:schemeClr val="tx1">
                    <a:tint val="75000"/>
                  </a:schemeClr>
                </a:solidFill>
              </a:defRPr>
            </a:lvl7pPr>
            <a:lvl8pPr marL="4546485" indent="0">
              <a:buNone/>
              <a:defRPr sz="2000">
                <a:solidFill>
                  <a:schemeClr val="tx1">
                    <a:tint val="75000"/>
                  </a:schemeClr>
                </a:solidFill>
              </a:defRPr>
            </a:lvl8pPr>
            <a:lvl9pPr marL="5195988"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493221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7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72"/>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47076788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490" indent="0">
              <a:buNone/>
              <a:defRPr sz="2800" b="1"/>
            </a:lvl2pPr>
            <a:lvl3pPr marL="1298992" indent="0">
              <a:buNone/>
              <a:defRPr sz="2600" b="1"/>
            </a:lvl3pPr>
            <a:lvl4pPr marL="1948499" indent="0">
              <a:buNone/>
              <a:defRPr sz="2300" b="1"/>
            </a:lvl4pPr>
            <a:lvl5pPr marL="2597995" indent="0">
              <a:buNone/>
              <a:defRPr sz="2300" b="1"/>
            </a:lvl5pPr>
            <a:lvl6pPr marL="3247488" indent="0">
              <a:buNone/>
              <a:defRPr sz="2300" b="1"/>
            </a:lvl6pPr>
            <a:lvl7pPr marL="3896994" indent="0">
              <a:buNone/>
              <a:defRPr sz="2300" b="1"/>
            </a:lvl7pPr>
            <a:lvl8pPr marL="4546485" indent="0">
              <a:buNone/>
              <a:defRPr sz="2300" b="1"/>
            </a:lvl8pPr>
            <a:lvl9pPr marL="5195988"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490" indent="0">
              <a:buNone/>
              <a:defRPr sz="2800" b="1"/>
            </a:lvl2pPr>
            <a:lvl3pPr marL="1298992" indent="0">
              <a:buNone/>
              <a:defRPr sz="2600" b="1"/>
            </a:lvl3pPr>
            <a:lvl4pPr marL="1948499" indent="0">
              <a:buNone/>
              <a:defRPr sz="2300" b="1"/>
            </a:lvl4pPr>
            <a:lvl5pPr marL="2597995" indent="0">
              <a:buNone/>
              <a:defRPr sz="2300" b="1"/>
            </a:lvl5pPr>
            <a:lvl6pPr marL="3247488" indent="0">
              <a:buNone/>
              <a:defRPr sz="2300" b="1"/>
            </a:lvl6pPr>
            <a:lvl7pPr marL="3896994" indent="0">
              <a:buNone/>
              <a:defRPr sz="2300" b="1"/>
            </a:lvl7pPr>
            <a:lvl8pPr marL="4546485" indent="0">
              <a:buNone/>
              <a:defRPr sz="2300" b="1"/>
            </a:lvl8pPr>
            <a:lvl9pPr marL="5195988"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52569496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74032971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8030437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7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490" indent="0">
              <a:buNone/>
              <a:defRPr sz="1700"/>
            </a:lvl2pPr>
            <a:lvl3pPr marL="1298992" indent="0">
              <a:buNone/>
              <a:defRPr sz="1400"/>
            </a:lvl3pPr>
            <a:lvl4pPr marL="1948499" indent="0">
              <a:buNone/>
              <a:defRPr sz="1300"/>
            </a:lvl4pPr>
            <a:lvl5pPr marL="2597995" indent="0">
              <a:buNone/>
              <a:defRPr sz="1300"/>
            </a:lvl5pPr>
            <a:lvl6pPr marL="3247488" indent="0">
              <a:buNone/>
              <a:defRPr sz="1300"/>
            </a:lvl6pPr>
            <a:lvl7pPr marL="3896994" indent="0">
              <a:buNone/>
              <a:defRPr sz="1300"/>
            </a:lvl7pPr>
            <a:lvl8pPr marL="4546485" indent="0">
              <a:buNone/>
              <a:defRPr sz="1300"/>
            </a:lvl8pPr>
            <a:lvl9pPr marL="5195988"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7258941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screen"/>
          <a:srcRect/>
          <a:stretch>
            <a:fillRect/>
          </a:stretch>
        </p:blipFill>
        <p:spPr bwMode="auto">
          <a:xfrm>
            <a:off x="0" y="0"/>
            <a:ext cx="13004800" cy="9753600"/>
          </a:xfrm>
          <a:prstGeom prst="rect">
            <a:avLst/>
          </a:prstGeom>
          <a:noFill/>
          <a:ln w="9525">
            <a:noFill/>
            <a:miter lim="800000"/>
            <a:headEnd/>
            <a:tailEnd/>
          </a:ln>
        </p:spPr>
      </p:pic>
      <p:sp>
        <p:nvSpPr>
          <p:cNvPr id="2" name="Title 1"/>
          <p:cNvSpPr>
            <a:spLocks noGrp="1"/>
          </p:cNvSpPr>
          <p:nvPr>
            <p:ph type="title"/>
          </p:nvPr>
        </p:nvSpPr>
        <p:spPr>
          <a:xfrm>
            <a:off x="9103360" y="3576322"/>
            <a:ext cx="3467947" cy="1411082"/>
          </a:xfrm>
          <a:ln>
            <a:noFill/>
          </a:ln>
        </p:spPr>
        <p:txBody>
          <a:bodyPr anchor="b"/>
          <a:lstStyle>
            <a:lvl1pPr algn="l">
              <a:defRPr sz="2800" b="1">
                <a:ln w="3175">
                  <a:solidFill>
                    <a:schemeClr val="accent1">
                      <a:lumMod val="50000"/>
                    </a:schemeClr>
                  </a:solidFill>
                </a:ln>
                <a:solidFill>
                  <a:schemeClr val="accent2">
                    <a:lumMod val="60000"/>
                    <a:lumOff val="4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541867" y="541885"/>
            <a:ext cx="5674822"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03360" y="5032588"/>
            <a:ext cx="3467947" cy="4721014"/>
          </a:xfrm>
        </p:spPr>
        <p:txBody>
          <a:bodyPr/>
          <a:lstStyle>
            <a:lvl1pPr marL="0" indent="0">
              <a:buNone/>
              <a:defRPr sz="2000">
                <a:solidFill>
                  <a:schemeClr val="accent1">
                    <a:lumMod val="60000"/>
                    <a:lumOff val="40000"/>
                  </a:schemeClr>
                </a:solidFill>
              </a:defRPr>
            </a:lvl1pPr>
            <a:lvl2pPr marL="649827" indent="0">
              <a:buNone/>
              <a:defRPr sz="1700"/>
            </a:lvl2pPr>
            <a:lvl3pPr marL="1299658" indent="0">
              <a:buNone/>
              <a:defRPr sz="1400"/>
            </a:lvl3pPr>
            <a:lvl4pPr marL="1949495" indent="0">
              <a:buNone/>
              <a:defRPr sz="1300"/>
            </a:lvl4pPr>
            <a:lvl5pPr marL="2599324" indent="0">
              <a:buNone/>
              <a:defRPr sz="1300"/>
            </a:lvl5pPr>
            <a:lvl6pPr marL="3249152" indent="0">
              <a:buNone/>
              <a:defRPr sz="1300"/>
            </a:lvl6pPr>
            <a:lvl7pPr marL="3898987" indent="0">
              <a:buNone/>
              <a:defRPr sz="1300"/>
            </a:lvl7pPr>
            <a:lvl8pPr marL="4548810" indent="0">
              <a:buNone/>
              <a:defRPr sz="1300"/>
            </a:lvl8pPr>
            <a:lvl9pPr marL="5198647" indent="0">
              <a:buNone/>
              <a:defRPr sz="13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B9E7B5B-2A02-48CC-B09E-549415AF66C7}" type="datetime1">
              <a:rPr lang="en-US"/>
              <a:pPr>
                <a:defRPr/>
              </a:pPr>
              <a:t>5/12/2014</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828713A-966D-47AD-9074-562EC673D6E1}" type="slidenum">
              <a:rPr lang="en-US"/>
              <a:pPr>
                <a:defRPr/>
              </a:pPr>
              <a:t>‹#›</a:t>
            </a:fld>
            <a:endParaRPr lang="en-US"/>
          </a:p>
        </p:txBody>
      </p:sp>
    </p:spTree>
    <p:extLst>
      <p:ext uri="{BB962C8B-B14F-4D97-AF65-F5344CB8AC3E}">
        <p14:creationId xmlns:p14="http://schemas.microsoft.com/office/powerpoint/2010/main" val="28621953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49490" indent="0">
              <a:buNone/>
              <a:defRPr sz="4000"/>
            </a:lvl2pPr>
            <a:lvl3pPr marL="1298992" indent="0">
              <a:buNone/>
              <a:defRPr sz="3400"/>
            </a:lvl3pPr>
            <a:lvl4pPr marL="1948499" indent="0">
              <a:buNone/>
              <a:defRPr sz="2800"/>
            </a:lvl4pPr>
            <a:lvl5pPr marL="2597995" indent="0">
              <a:buNone/>
              <a:defRPr sz="2800"/>
            </a:lvl5pPr>
            <a:lvl6pPr marL="3247488" indent="0">
              <a:buNone/>
              <a:defRPr sz="2800"/>
            </a:lvl6pPr>
            <a:lvl7pPr marL="3896994" indent="0">
              <a:buNone/>
              <a:defRPr sz="2800"/>
            </a:lvl7pPr>
            <a:lvl8pPr marL="4546485" indent="0">
              <a:buNone/>
              <a:defRPr sz="2800"/>
            </a:lvl8pPr>
            <a:lvl9pPr marL="5195988"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490" indent="0">
              <a:buNone/>
              <a:defRPr sz="1700"/>
            </a:lvl2pPr>
            <a:lvl3pPr marL="1298992" indent="0">
              <a:buNone/>
              <a:defRPr sz="1400"/>
            </a:lvl3pPr>
            <a:lvl4pPr marL="1948499" indent="0">
              <a:buNone/>
              <a:defRPr sz="1300"/>
            </a:lvl4pPr>
            <a:lvl5pPr marL="2597995" indent="0">
              <a:buNone/>
              <a:defRPr sz="1300"/>
            </a:lvl5pPr>
            <a:lvl6pPr marL="3247488" indent="0">
              <a:buNone/>
              <a:defRPr sz="1300"/>
            </a:lvl6pPr>
            <a:lvl7pPr marL="3896994" indent="0">
              <a:buNone/>
              <a:defRPr sz="1300"/>
            </a:lvl7pPr>
            <a:lvl8pPr marL="4546485" indent="0">
              <a:buNone/>
              <a:defRPr sz="1300"/>
            </a:lvl8pPr>
            <a:lvl9pPr marL="5195988"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0843657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6371959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28"/>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28"/>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4243161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screen"/>
          <a:srcRect/>
          <a:stretch>
            <a:fillRect/>
          </a:stretch>
        </p:blipFill>
        <p:spPr bwMode="auto">
          <a:xfrm>
            <a:off x="0" y="0"/>
            <a:ext cx="13004800" cy="7224889"/>
          </a:xfrm>
          <a:prstGeom prst="rect">
            <a:avLst/>
          </a:prstGeom>
          <a:noFill/>
          <a:ln w="9525">
            <a:noFill/>
            <a:miter lim="800000"/>
            <a:headEnd/>
            <a:tailEnd/>
          </a:ln>
        </p:spPr>
      </p:pic>
      <p:cxnSp>
        <p:nvCxnSpPr>
          <p:cNvPr id="5" name="Straight Connector 4"/>
          <p:cNvCxnSpPr/>
          <p:nvPr userDrawn="1"/>
        </p:nvCxnSpPr>
        <p:spPr>
          <a:xfrm>
            <a:off x="-2059093" y="-54186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373" y="6285654"/>
            <a:ext cx="11054080" cy="2090702"/>
          </a:xfrm>
        </p:spPr>
        <p:txBody>
          <a:bodyPr anchor="b"/>
          <a:lstStyle>
            <a:lvl1pPr algn="l">
              <a:defRPr sz="5100" baseline="0">
                <a:ln>
                  <a:solidFill>
                    <a:schemeClr val="accent1">
                      <a:lumMod val="50000"/>
                    </a:schemeClr>
                  </a:solidFill>
                </a:ln>
                <a:solidFill>
                  <a:schemeClr val="accent2">
                    <a:lumMod val="60000"/>
                    <a:lumOff val="40000"/>
                  </a:schemeClr>
                </a:solidFill>
                <a:effectLst>
                  <a:reflection blurRad="6350" stA="14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8373" y="8344747"/>
            <a:ext cx="9103360" cy="1083733"/>
          </a:xfrm>
          <a:ln>
            <a:noFill/>
          </a:ln>
        </p:spPr>
        <p:txBody>
          <a:bodyPr>
            <a:normAutofit/>
          </a:bodyPr>
          <a:lstStyle>
            <a:lvl1pPr marL="0" indent="0" algn="l">
              <a:buNone/>
              <a:defRPr sz="3400">
                <a:ln w="3175">
                  <a:noFill/>
                </a:ln>
                <a:solidFill>
                  <a:schemeClr val="bg1">
                    <a:lumMod val="95000"/>
                  </a:schemeClr>
                </a:solidFill>
              </a:defRPr>
            </a:lvl1pPr>
            <a:lvl2pPr marL="649692" indent="0" algn="ctr">
              <a:buNone/>
              <a:defRPr>
                <a:solidFill>
                  <a:schemeClr val="tx1">
                    <a:tint val="75000"/>
                  </a:schemeClr>
                </a:solidFill>
              </a:defRPr>
            </a:lvl2pPr>
            <a:lvl3pPr marL="1299392" indent="0" algn="ctr">
              <a:buNone/>
              <a:defRPr>
                <a:solidFill>
                  <a:schemeClr val="tx1">
                    <a:tint val="75000"/>
                  </a:schemeClr>
                </a:solidFill>
              </a:defRPr>
            </a:lvl3pPr>
            <a:lvl4pPr marL="1949097" indent="0" algn="ctr">
              <a:buNone/>
              <a:defRPr>
                <a:solidFill>
                  <a:schemeClr val="tx1">
                    <a:tint val="75000"/>
                  </a:schemeClr>
                </a:solidFill>
              </a:defRPr>
            </a:lvl4pPr>
            <a:lvl5pPr marL="2598792" indent="0" algn="ctr">
              <a:buNone/>
              <a:defRPr>
                <a:solidFill>
                  <a:schemeClr val="tx1">
                    <a:tint val="75000"/>
                  </a:schemeClr>
                </a:solidFill>
              </a:defRPr>
            </a:lvl5pPr>
            <a:lvl6pPr marL="3248487" indent="0" algn="ctr">
              <a:buNone/>
              <a:defRPr>
                <a:solidFill>
                  <a:schemeClr val="tx1">
                    <a:tint val="75000"/>
                  </a:schemeClr>
                </a:solidFill>
              </a:defRPr>
            </a:lvl6pPr>
            <a:lvl7pPr marL="3898190" indent="0" algn="ctr">
              <a:buNone/>
              <a:defRPr>
                <a:solidFill>
                  <a:schemeClr val="tx1">
                    <a:tint val="75000"/>
                  </a:schemeClr>
                </a:solidFill>
              </a:defRPr>
            </a:lvl7pPr>
            <a:lvl8pPr marL="4547880" indent="0" algn="ctr">
              <a:buNone/>
              <a:defRPr>
                <a:solidFill>
                  <a:schemeClr val="tx1">
                    <a:tint val="75000"/>
                  </a:schemeClr>
                </a:solidFill>
              </a:defRPr>
            </a:lvl8pPr>
            <a:lvl9pPr marL="5197583"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650240" y="9234335"/>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9F649136-65BA-45F1-98C4-7256733513A9}" type="datetime1">
              <a:rPr lang="en-US"/>
              <a:pPr>
                <a:defRPr/>
              </a:pPr>
              <a:t>5/12/2014</a:t>
            </a:fld>
            <a:endParaRPr lang="en-US"/>
          </a:p>
        </p:txBody>
      </p:sp>
      <p:sp>
        <p:nvSpPr>
          <p:cNvPr id="7" name="Footer Placeholder 4"/>
          <p:cNvSpPr>
            <a:spLocks noGrp="1"/>
          </p:cNvSpPr>
          <p:nvPr>
            <p:ph type="ftr" sz="quarter" idx="11"/>
          </p:nvPr>
        </p:nvSpPr>
        <p:spPr>
          <a:xfrm>
            <a:off x="4443308" y="9234335"/>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8" name="Slide Number Placeholder 5"/>
          <p:cNvSpPr>
            <a:spLocks noGrp="1"/>
          </p:cNvSpPr>
          <p:nvPr>
            <p:ph type="sldNum" sz="quarter" idx="12"/>
          </p:nvPr>
        </p:nvSpPr>
        <p:spPr>
          <a:xfrm>
            <a:off x="9320107" y="9234335"/>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E06849C8-5F9B-4C10-9688-C6F3B75C3627}" type="slidenum">
              <a:rPr lang="en-US"/>
              <a:pPr>
                <a:defRPr/>
              </a:pPr>
              <a:t>‹#›</a:t>
            </a:fld>
            <a:endParaRPr lang="en-US"/>
          </a:p>
        </p:txBody>
      </p:sp>
    </p:spTree>
    <p:extLst>
      <p:ext uri="{BB962C8B-B14F-4D97-AF65-F5344CB8AC3E}">
        <p14:creationId xmlns:p14="http://schemas.microsoft.com/office/powerpoint/2010/main" val="878814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srcRect/>
          <a:stretch>
            <a:fillRect/>
          </a:stretch>
        </p:blipFill>
        <p:spPr bwMode="auto">
          <a:xfrm>
            <a:off x="18062" y="23"/>
            <a:ext cx="12986738" cy="9733281"/>
          </a:xfrm>
          <a:prstGeom prst="rect">
            <a:avLst/>
          </a:prstGeom>
          <a:noFill/>
          <a:ln w="9525">
            <a:noFill/>
            <a:miter lim="800000"/>
            <a:headEnd/>
            <a:tailEnd/>
          </a:ln>
        </p:spPr>
      </p:pic>
      <p:sp>
        <p:nvSpPr>
          <p:cNvPr id="2" name="Title 1"/>
          <p:cNvSpPr>
            <a:spLocks noGrp="1"/>
          </p:cNvSpPr>
          <p:nvPr>
            <p:ph type="title"/>
          </p:nvPr>
        </p:nvSpPr>
        <p:spPr>
          <a:xfrm>
            <a:off x="650240" y="4617156"/>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0240" y="5960557"/>
            <a:ext cx="12137813" cy="6242755"/>
          </a:xfrm>
        </p:spPr>
        <p:txBody>
          <a:bodyPr/>
          <a:lstStyle>
            <a:lvl1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2pPr>
            <a:lvl3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3pPr>
            <a:lvl4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4pPr>
            <a:lvl5pPr>
              <a:defRPr b="1">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E429627-337B-49E3-983B-F609075F35B9}"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7D17F4C-3CDC-4284-A423-D135AF6A0147}" type="slidenum">
              <a:rPr lang="en-US"/>
              <a:pPr>
                <a:defRPr/>
              </a:pPr>
              <a:t>‹#›</a:t>
            </a:fld>
            <a:endParaRPr lang="en-US"/>
          </a:p>
        </p:txBody>
      </p:sp>
    </p:spTree>
    <p:extLst>
      <p:ext uri="{BB962C8B-B14F-4D97-AF65-F5344CB8AC3E}">
        <p14:creationId xmlns:p14="http://schemas.microsoft.com/office/powerpoint/2010/main" val="10989161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3004800" cy="9753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938" tIns="64970" rIns="129938" bIns="64970" anchor="ctr"/>
          <a:lstStyle/>
          <a:p>
            <a:pPr defTabSz="1299392" fontAlgn="auto" hangingPunct="1">
              <a:spcBef>
                <a:spcPts val="0"/>
              </a:spcBef>
              <a:spcAft>
                <a:spcPts val="0"/>
              </a:spcAft>
              <a:defRPr/>
            </a:pPr>
            <a:endParaRPr lang="en-US" sz="2600" dirty="0">
              <a:solidFill>
                <a:prstClr val="white"/>
              </a:solidFill>
            </a:endParaRPr>
          </a:p>
        </p:txBody>
      </p:sp>
      <p:sp>
        <p:nvSpPr>
          <p:cNvPr id="2" name="Title 1"/>
          <p:cNvSpPr>
            <a:spLocks noGrp="1"/>
          </p:cNvSpPr>
          <p:nvPr>
            <p:ph type="title"/>
          </p:nvPr>
        </p:nvSpPr>
        <p:spPr>
          <a:xfrm>
            <a:off x="3467947" y="1950720"/>
            <a:ext cx="8236373" cy="1343377"/>
          </a:xfrm>
        </p:spPr>
        <p:txBody>
          <a:bodyPr/>
          <a:lstStyle>
            <a:lvl1pPr>
              <a:defRPr b="1">
                <a:ln w="12700">
                  <a:solidFill>
                    <a:schemeClr val="accent1">
                      <a:lumMod val="50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67947" y="3294120"/>
            <a:ext cx="12137813" cy="6242755"/>
          </a:xfrm>
        </p:spPr>
        <p:txBody>
          <a:bodyPr/>
          <a:lstStyle>
            <a:lvl1pPr>
              <a:defRPr b="1">
                <a:solidFill>
                  <a:srgbClr val="FFFF00"/>
                </a:solidFill>
                <a:effectLst>
                  <a:outerShdw blurRad="38100" dist="38100" dir="2700000" algn="tl">
                    <a:srgbClr val="000000">
                      <a:alpha val="43137"/>
                    </a:srgbClr>
                  </a:outerShdw>
                </a:effectLst>
              </a:defRPr>
            </a:lvl1pPr>
            <a:lvl2pPr>
              <a:defRPr b="1">
                <a:solidFill>
                  <a:srgbClr val="FFFF00"/>
                </a:solidFill>
                <a:effectLst>
                  <a:outerShdw blurRad="38100" dist="38100" dir="2700000" algn="tl">
                    <a:srgbClr val="000000">
                      <a:alpha val="43137"/>
                    </a:srgbClr>
                  </a:outerShdw>
                </a:effectLst>
              </a:defRPr>
            </a:lvl2pPr>
            <a:lvl3pPr>
              <a:defRPr b="1">
                <a:solidFill>
                  <a:srgbClr val="FFFF00"/>
                </a:solidFill>
                <a:effectLst>
                  <a:outerShdw blurRad="38100" dist="38100" dir="2700000" algn="tl">
                    <a:srgbClr val="000000">
                      <a:alpha val="43137"/>
                    </a:srgbClr>
                  </a:outerShdw>
                </a:effectLst>
              </a:defRPr>
            </a:lvl3pPr>
            <a:lvl4pPr>
              <a:defRPr b="1">
                <a:solidFill>
                  <a:srgbClr val="FFFF00"/>
                </a:solidFill>
                <a:effectLst>
                  <a:outerShdw blurRad="38100" dist="38100" dir="2700000" algn="tl">
                    <a:srgbClr val="000000">
                      <a:alpha val="43137"/>
                    </a:srgbClr>
                  </a:outerShdw>
                </a:effectLst>
              </a:defRPr>
            </a:lvl4pPr>
            <a:lvl5pPr>
              <a:defRPr b="1">
                <a:solidFill>
                  <a:srgbClr val="FFFF00"/>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8FB319A-24A9-46C4-BF07-ED892ADB2252}" type="datetime1">
              <a:rPr lang="en-US"/>
              <a:pPr>
                <a:defRPr/>
              </a:pPr>
              <a:t>5/12/2014</a:t>
            </a:fld>
            <a:endParaRPr lang="en-US"/>
          </a:p>
        </p:txBody>
      </p:sp>
      <p:sp>
        <p:nvSpPr>
          <p:cNvPr id="6" name="Footer Placeholder 4"/>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1B14C98C-6740-417C-8350-02E494413474}" type="slidenum">
              <a:rPr lang="en-US"/>
              <a:pPr>
                <a:defRPr/>
              </a:pPr>
              <a:t>‹#›</a:t>
            </a:fld>
            <a:endParaRPr lang="en-US"/>
          </a:p>
        </p:txBody>
      </p:sp>
    </p:spTree>
    <p:extLst>
      <p:ext uri="{BB962C8B-B14F-4D97-AF65-F5344CB8AC3E}">
        <p14:creationId xmlns:p14="http://schemas.microsoft.com/office/powerpoint/2010/main" val="10108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24414" y="3481517"/>
            <a:ext cx="8938543" cy="1937173"/>
          </a:xfrm>
        </p:spPr>
        <p:txBody>
          <a:bodyPr anchor="t"/>
          <a:lstStyle>
            <a:lvl1pPr algn="r">
              <a:defRPr sz="5700" b="1" cap="all">
                <a:ln>
                  <a:solidFill>
                    <a:schemeClr val="accent3">
                      <a:lumMod val="75000"/>
                    </a:schemeClr>
                  </a:solidFill>
                </a:ln>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24414" y="1347918"/>
            <a:ext cx="8938543" cy="2133599"/>
          </a:xfrm>
        </p:spPr>
        <p:txBody>
          <a:bodyPr anchor="b"/>
          <a:lstStyle>
            <a:lvl1pPr marL="0" indent="0" algn="r">
              <a:buNone/>
              <a:defRPr sz="2800" b="1">
                <a:solidFill>
                  <a:srgbClr val="FFFF00"/>
                </a:solidFill>
                <a:effectLst>
                  <a:outerShdw blurRad="38100" dist="38100" dir="2700000" algn="tl">
                    <a:srgbClr val="000000">
                      <a:alpha val="43137"/>
                    </a:srgbClr>
                  </a:outerShdw>
                </a:effectLst>
              </a:defRPr>
            </a:lvl1pPr>
            <a:lvl2pPr marL="649692" indent="0">
              <a:buNone/>
              <a:defRPr sz="2600">
                <a:solidFill>
                  <a:schemeClr val="tx1">
                    <a:tint val="75000"/>
                  </a:schemeClr>
                </a:solidFill>
              </a:defRPr>
            </a:lvl2pPr>
            <a:lvl3pPr marL="1299392" indent="0">
              <a:buNone/>
              <a:defRPr sz="2300">
                <a:solidFill>
                  <a:schemeClr val="tx1">
                    <a:tint val="75000"/>
                  </a:schemeClr>
                </a:solidFill>
              </a:defRPr>
            </a:lvl3pPr>
            <a:lvl4pPr marL="1949097" indent="0">
              <a:buNone/>
              <a:defRPr sz="2000">
                <a:solidFill>
                  <a:schemeClr val="tx1">
                    <a:tint val="75000"/>
                  </a:schemeClr>
                </a:solidFill>
              </a:defRPr>
            </a:lvl4pPr>
            <a:lvl5pPr marL="2598792" indent="0">
              <a:buNone/>
              <a:defRPr sz="2000">
                <a:solidFill>
                  <a:schemeClr val="tx1">
                    <a:tint val="75000"/>
                  </a:schemeClr>
                </a:solidFill>
              </a:defRPr>
            </a:lvl5pPr>
            <a:lvl6pPr marL="3248487" indent="0">
              <a:buNone/>
              <a:defRPr sz="2000">
                <a:solidFill>
                  <a:schemeClr val="tx1">
                    <a:tint val="75000"/>
                  </a:schemeClr>
                </a:solidFill>
              </a:defRPr>
            </a:lvl6pPr>
            <a:lvl7pPr marL="3898190" indent="0">
              <a:buNone/>
              <a:defRPr sz="2000">
                <a:solidFill>
                  <a:schemeClr val="tx1">
                    <a:tint val="75000"/>
                  </a:schemeClr>
                </a:solidFill>
              </a:defRPr>
            </a:lvl7pPr>
            <a:lvl8pPr marL="4547880" indent="0">
              <a:buNone/>
              <a:defRPr sz="2000">
                <a:solidFill>
                  <a:schemeClr val="tx1">
                    <a:tint val="75000"/>
                  </a:schemeClr>
                </a:solidFill>
              </a:defRPr>
            </a:lvl8pPr>
            <a:lvl9pPr marL="5197583"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23323203-1026-4003-BF1A-BF9A2973BDCE}" type="datetime1">
              <a:rPr lang="en-US"/>
              <a:pPr>
                <a:defRPr/>
              </a:pPr>
              <a:t>5/12/2014</a:t>
            </a:fld>
            <a:endParaRPr lang="en-US"/>
          </a:p>
        </p:txBody>
      </p:sp>
      <p:sp>
        <p:nvSpPr>
          <p:cNvPr id="5" name="Footer Placeholder 4"/>
          <p:cNvSpPr>
            <a:spLocks noGrp="1"/>
          </p:cNvSpPr>
          <p:nvPr>
            <p:ph type="ftr" sz="quarter" idx="11"/>
          </p:nvPr>
        </p:nvSpPr>
        <p:spPr>
          <a:xfrm>
            <a:off x="4443308" y="9103383"/>
            <a:ext cx="4118187" cy="519289"/>
          </a:xfrm>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6" name="Slide Number Placeholder 5"/>
          <p:cNvSpPr>
            <a:spLocks noGrp="1"/>
          </p:cNvSpPr>
          <p:nvPr>
            <p:ph type="sldNum" sz="quarter" idx="12"/>
          </p:nvPr>
        </p:nvSpPr>
        <p:spPr>
          <a:xfrm>
            <a:off x="9320107" y="9103383"/>
            <a:ext cx="3034453" cy="519289"/>
          </a:xfrm>
        </p:spPr>
        <p:txBody>
          <a:bodyPr/>
          <a:lstStyle>
            <a:lvl1pPr fontAlgn="base">
              <a:spcBef>
                <a:spcPct val="0"/>
              </a:spcBef>
              <a:spcAft>
                <a:spcPct val="0"/>
              </a:spcAft>
              <a:defRPr kumimoji="1">
                <a:latin typeface="Arial" charset="0"/>
                <a:ea typeface="新細明體" pitchFamily="18" charset="-120"/>
              </a:defRPr>
            </a:lvl1pPr>
          </a:lstStyle>
          <a:p>
            <a:pPr>
              <a:defRPr/>
            </a:pPr>
            <a:fld id="{FF42433D-184C-4796-AD23-96BCCDC8DB6D}" type="slidenum">
              <a:rPr lang="en-US"/>
              <a:pPr>
                <a:defRPr/>
              </a:pPr>
              <a:t>‹#›</a:t>
            </a:fld>
            <a:endParaRPr lang="en-US" dirty="0"/>
          </a:p>
        </p:txBody>
      </p:sp>
    </p:spTree>
    <p:extLst>
      <p:ext uri="{BB962C8B-B14F-4D97-AF65-F5344CB8AC3E}">
        <p14:creationId xmlns:p14="http://schemas.microsoft.com/office/powerpoint/2010/main" val="3821998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4455" y="0"/>
            <a:ext cx="9211733" cy="1343377"/>
          </a:xfrm>
          <a:noFill/>
        </p:spPr>
        <p:txBody>
          <a:bodyPr/>
          <a:lstStyle>
            <a:lvl1pPr>
              <a:defRPr lang="en-US">
                <a:ln>
                  <a:solidFill>
                    <a:schemeClr val="accent1">
                      <a:lumMod val="50000"/>
                    </a:schemeClr>
                  </a:solidFill>
                </a:ln>
                <a:solidFill>
                  <a:schemeClr val="accent2">
                    <a:lumMod val="60000"/>
                    <a:lumOff val="40000"/>
                  </a:schemeClr>
                </a:solidFill>
              </a:defRPr>
            </a:lvl1pPr>
          </a:lstStyle>
          <a:p>
            <a:pPr lvl="0"/>
            <a:r>
              <a:rPr lang="en-US" dirty="0" smtClean="0"/>
              <a:t>Click to edit Master title style</a:t>
            </a:r>
            <a:endParaRPr lang="en-US" dirty="0"/>
          </a:p>
        </p:txBody>
      </p:sp>
      <p:sp>
        <p:nvSpPr>
          <p:cNvPr id="3" name="Content Placeholder 2"/>
          <p:cNvSpPr>
            <a:spLocks noGrp="1"/>
          </p:cNvSpPr>
          <p:nvPr>
            <p:ph sz="half" idx="1"/>
          </p:nvPr>
        </p:nvSpPr>
        <p:spPr>
          <a:xfrm>
            <a:off x="3901440" y="1741264"/>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9867" y="1741264"/>
            <a:ext cx="4334933" cy="6762045"/>
          </a:xfrm>
          <a:noFill/>
        </p:spPr>
        <p:txBody>
          <a:bodyPr/>
          <a:lstStyle>
            <a:lvl1pPr>
              <a:defRPr sz="4000">
                <a:solidFill>
                  <a:schemeClr val="bg1">
                    <a:lumMod val="95000"/>
                  </a:schemeClr>
                </a:solidFill>
              </a:defRPr>
            </a:lvl1pPr>
            <a:lvl2pPr>
              <a:defRPr sz="3400">
                <a:solidFill>
                  <a:schemeClr val="bg1">
                    <a:lumMod val="95000"/>
                  </a:schemeClr>
                </a:solidFill>
              </a:defRPr>
            </a:lvl2pPr>
            <a:lvl3pPr>
              <a:defRPr sz="2800">
                <a:solidFill>
                  <a:schemeClr val="bg1">
                    <a:lumMod val="95000"/>
                  </a:schemeClr>
                </a:solidFill>
              </a:defRPr>
            </a:lvl3pPr>
            <a:lvl4pPr>
              <a:defRPr sz="2600">
                <a:solidFill>
                  <a:schemeClr val="bg1">
                    <a:lumMod val="95000"/>
                  </a:schemeClr>
                </a:solidFill>
              </a:defRPr>
            </a:lvl4pPr>
            <a:lvl5pPr>
              <a:defRPr sz="2600">
                <a:solidFill>
                  <a:schemeClr val="bg1">
                    <a:lumMod val="95000"/>
                  </a:schemeClr>
                </a:solidFill>
              </a:defRPr>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BE5BEDB-2B87-46D4-8FB9-D50B42AB9B23}" type="datetime1">
              <a:rPr lang="en-US"/>
              <a:pPr>
                <a:defRPr/>
              </a:pPr>
              <a:t>5/12/2014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C08B6A95-6C5C-4008-8E86-F4C712525A34}" type="slidenum">
              <a:rPr lang="en-US"/>
              <a:pPr>
                <a:defRPr/>
              </a:pPr>
              <a:t>‹#›</a:t>
            </a:fld>
            <a:endParaRPr lang="en-US"/>
          </a:p>
        </p:txBody>
      </p:sp>
    </p:spTree>
    <p:extLst>
      <p:ext uri="{BB962C8B-B14F-4D97-AF65-F5344CB8AC3E}">
        <p14:creationId xmlns:p14="http://schemas.microsoft.com/office/powerpoint/2010/main" val="3863568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67947"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692" indent="0">
              <a:buNone/>
              <a:defRPr sz="2800" b="1"/>
            </a:lvl2pPr>
            <a:lvl3pPr marL="1299392" indent="0">
              <a:buNone/>
              <a:defRPr sz="2600" b="1"/>
            </a:lvl3pPr>
            <a:lvl4pPr marL="1949097" indent="0">
              <a:buNone/>
              <a:defRPr sz="2300" b="1"/>
            </a:lvl4pPr>
            <a:lvl5pPr marL="2598792" indent="0">
              <a:buNone/>
              <a:defRPr sz="2300" b="1"/>
            </a:lvl5pPr>
            <a:lvl6pPr marL="3248487" indent="0">
              <a:buNone/>
              <a:defRPr sz="2300" b="1"/>
            </a:lvl6pPr>
            <a:lvl7pPr marL="3898190" indent="0">
              <a:buNone/>
              <a:defRPr sz="2300" b="1"/>
            </a:lvl7pPr>
            <a:lvl8pPr marL="4547880" indent="0">
              <a:buNone/>
              <a:defRPr sz="2300" b="1"/>
            </a:lvl8pPr>
            <a:lvl9pPr marL="5197583" indent="0">
              <a:buNone/>
              <a:defRPr sz="2300" b="1"/>
            </a:lvl9pPr>
          </a:lstStyle>
          <a:p>
            <a:pPr lvl="0"/>
            <a:r>
              <a:rPr lang="en-US" dirty="0" smtClean="0"/>
              <a:t>Click to edit Master text styles</a:t>
            </a:r>
          </a:p>
        </p:txBody>
      </p:sp>
      <p:sp>
        <p:nvSpPr>
          <p:cNvPr id="2" name="Title 1"/>
          <p:cNvSpPr>
            <a:spLocks noGrp="1"/>
          </p:cNvSpPr>
          <p:nvPr>
            <p:ph type="title"/>
          </p:nvPr>
        </p:nvSpPr>
        <p:spPr>
          <a:xfrm>
            <a:off x="2709335" y="216748"/>
            <a:ext cx="9211733" cy="1343377"/>
          </a:xfrm>
        </p:spPr>
        <p:txBody>
          <a:bodyPr/>
          <a:lstStyle>
            <a:lvl1pPr algn="l">
              <a:defRPr>
                <a:ln>
                  <a:solidFill>
                    <a:schemeClr val="accent1">
                      <a:lumMod val="50000"/>
                    </a:schemeClr>
                  </a:solidFill>
                </a:ln>
                <a:solidFill>
                  <a:schemeClr val="accent2">
                    <a:lumMod val="60000"/>
                    <a:lumOff val="40000"/>
                  </a:schemeClr>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467947"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8453120" y="1950720"/>
            <a:ext cx="4551680" cy="909884"/>
          </a:xfrm>
        </p:spPr>
        <p:txBody>
          <a:bodyPr anchor="b"/>
          <a:lstStyle>
            <a:lvl1pPr marL="0" indent="0">
              <a:buNone/>
              <a:defRPr sz="3400" b="1">
                <a:ln w="3175">
                  <a:solidFill>
                    <a:schemeClr val="bg2">
                      <a:lumMod val="90000"/>
                    </a:schemeClr>
                  </a:solidFill>
                </a:ln>
                <a:solidFill>
                  <a:schemeClr val="accent3">
                    <a:lumMod val="75000"/>
                  </a:schemeClr>
                </a:solidFill>
              </a:defRPr>
            </a:lvl1pPr>
            <a:lvl2pPr marL="649692" indent="0">
              <a:buNone/>
              <a:defRPr sz="2800" b="1"/>
            </a:lvl2pPr>
            <a:lvl3pPr marL="1299392" indent="0">
              <a:buNone/>
              <a:defRPr sz="2600" b="1"/>
            </a:lvl3pPr>
            <a:lvl4pPr marL="1949097" indent="0">
              <a:buNone/>
              <a:defRPr sz="2300" b="1"/>
            </a:lvl4pPr>
            <a:lvl5pPr marL="2598792" indent="0">
              <a:buNone/>
              <a:defRPr sz="2300" b="1"/>
            </a:lvl5pPr>
            <a:lvl6pPr marL="3248487" indent="0">
              <a:buNone/>
              <a:defRPr sz="2300" b="1"/>
            </a:lvl6pPr>
            <a:lvl7pPr marL="3898190" indent="0">
              <a:buNone/>
              <a:defRPr sz="2300" b="1"/>
            </a:lvl7pPr>
            <a:lvl8pPr marL="4547880" indent="0">
              <a:buNone/>
              <a:defRPr sz="2300" b="1"/>
            </a:lvl8pPr>
            <a:lvl9pPr marL="5197583"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8453120" y="3050257"/>
            <a:ext cx="4551680" cy="5619610"/>
          </a:xfrm>
        </p:spPr>
        <p:txBody>
          <a:bodyPr/>
          <a:lstStyle>
            <a:lvl1pPr>
              <a:defRPr sz="3400">
                <a:solidFill>
                  <a:schemeClr val="accent1">
                    <a:lumMod val="60000"/>
                    <a:lumOff val="40000"/>
                  </a:schemeClr>
                </a:solidFill>
              </a:defRPr>
            </a:lvl1pPr>
            <a:lvl2pPr>
              <a:defRPr sz="2800">
                <a:solidFill>
                  <a:schemeClr val="accent1">
                    <a:lumMod val="60000"/>
                    <a:lumOff val="40000"/>
                  </a:schemeClr>
                </a:solidFill>
              </a:defRPr>
            </a:lvl2pPr>
            <a:lvl3pPr>
              <a:defRPr sz="2600">
                <a:solidFill>
                  <a:schemeClr val="accent1">
                    <a:lumMod val="60000"/>
                    <a:lumOff val="40000"/>
                  </a:schemeClr>
                </a:solidFill>
              </a:defRPr>
            </a:lvl3pPr>
            <a:lvl4pPr>
              <a:defRPr sz="2300">
                <a:solidFill>
                  <a:schemeClr val="accent1">
                    <a:lumMod val="60000"/>
                    <a:lumOff val="40000"/>
                  </a:schemeClr>
                </a:solidFill>
              </a:defRPr>
            </a:lvl4pPr>
            <a:lvl5pPr>
              <a:defRPr sz="2300">
                <a:solidFill>
                  <a:schemeClr val="accent1">
                    <a:lumMod val="60000"/>
                    <a:lumOff val="40000"/>
                  </a:schemeClr>
                </a:solidFill>
              </a:defRPr>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E8BA493C-8FB4-4AC3-B5CE-6B2240D6728B}" type="datetime1">
              <a:rPr lang="en-US"/>
              <a:pPr>
                <a:defRPr/>
              </a:pPr>
              <a:t>5/12/2014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6105F760-2085-441B-ABB6-750D35AB6EB6}" type="slidenum">
              <a:rPr lang="en-US"/>
              <a:pPr>
                <a:defRPr/>
              </a:pPr>
              <a:t>‹#›</a:t>
            </a:fld>
            <a:endParaRPr lang="en-US"/>
          </a:p>
        </p:txBody>
      </p:sp>
    </p:spTree>
    <p:extLst>
      <p:ext uri="{BB962C8B-B14F-4D97-AF65-F5344CB8AC3E}">
        <p14:creationId xmlns:p14="http://schemas.microsoft.com/office/powerpoint/2010/main" val="40545533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26080" y="216748"/>
            <a:ext cx="9211733" cy="1343377"/>
          </a:xfrm>
        </p:spPr>
        <p:txBody>
          <a:bodyPr/>
          <a:lstStyle>
            <a:lvl1pPr>
              <a:defRPr b="1">
                <a:ln>
                  <a:solidFill>
                    <a:schemeClr val="tx1">
                      <a:lumMod val="95000"/>
                      <a:lumOff val="5000"/>
                    </a:schemeClr>
                  </a:solidFill>
                </a:ln>
                <a:solidFill>
                  <a:srgbClr val="FFFF00"/>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3F85E879-D9FD-48D3-9D51-5A511924256F}" type="datetime1">
              <a:rPr lang="en-US"/>
              <a:pPr>
                <a:defRPr/>
              </a:pPr>
              <a:t>5/12/2014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charset="0"/>
                <a:ea typeface="新細明體" pitchFamily="18" charset="-12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kumimoji="1">
                <a:latin typeface="Arial" charset="0"/>
                <a:ea typeface="新細明體" pitchFamily="18" charset="-120"/>
              </a:defRPr>
            </a:lvl1pPr>
          </a:lstStyle>
          <a:p>
            <a:pPr>
              <a:defRPr/>
            </a:pPr>
            <a:fld id="{8FA91318-F321-4D66-BBC3-08BF25793FE8}" type="slidenum">
              <a:rPr lang="en-US"/>
              <a:pPr>
                <a:defRPr/>
              </a:pPr>
              <a:t>‹#›</a:t>
            </a:fld>
            <a:endParaRPr lang="en-US"/>
          </a:p>
        </p:txBody>
      </p:sp>
    </p:spTree>
    <p:extLst>
      <p:ext uri="{BB962C8B-B14F-4D97-AF65-F5344CB8AC3E}">
        <p14:creationId xmlns:p14="http://schemas.microsoft.com/office/powerpoint/2010/main" val="216914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7.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1.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9.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image" Target="../media/image8.png"/><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240" y="9040160"/>
            <a:ext cx="3034453" cy="519289"/>
          </a:xfrm>
          <a:prstGeom prst="rect">
            <a:avLst/>
          </a:prstGeom>
        </p:spPr>
        <p:txBody>
          <a:bodyPr vert="horz" lIns="129965" tIns="64983" rIns="129965" bIns="64983" rtlCol="0" anchor="ctr"/>
          <a:lstStyle>
            <a:lvl1pPr algn="l" defTabSz="1299658"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1C4F7841-DFBF-4859-A1C3-60EED42F468A}" type="datetime1">
              <a:rPr lang="en-US" smtClean="0"/>
              <a:pPr>
                <a:defRPr/>
              </a:pPr>
              <a:t>5/12/2014</a:t>
            </a:fld>
            <a:endParaRPr lang="en-US" dirty="0"/>
          </a:p>
        </p:txBody>
      </p:sp>
      <p:sp>
        <p:nvSpPr>
          <p:cNvPr id="5" name="Footer Placeholder 4"/>
          <p:cNvSpPr>
            <a:spLocks noGrp="1"/>
          </p:cNvSpPr>
          <p:nvPr>
            <p:ph type="ftr" sz="quarter" idx="3"/>
          </p:nvPr>
        </p:nvSpPr>
        <p:spPr>
          <a:xfrm>
            <a:off x="4443308" y="9040160"/>
            <a:ext cx="4118187" cy="519289"/>
          </a:xfrm>
          <a:prstGeom prst="rect">
            <a:avLst/>
          </a:prstGeom>
        </p:spPr>
        <p:txBody>
          <a:bodyPr vert="horz" lIns="129965" tIns="64983" rIns="129965" bIns="64983" rtlCol="0" anchor="ctr"/>
          <a:lstStyle>
            <a:lvl1pPr algn="ctr" defTabSz="1299658" fontAlgn="auto" hangingPunct="1">
              <a:spcBef>
                <a:spcPts val="0"/>
              </a:spcBef>
              <a:spcAft>
                <a:spcPts val="0"/>
              </a:spcAft>
              <a:defRPr kumimoji="0" sz="1700">
                <a:solidFill>
                  <a:prstClr val="black">
                    <a:tint val="75000"/>
                  </a:prstClr>
                </a:solidFill>
                <a:latin typeface="Franklin Gothic Book"/>
                <a:ea typeface="+mn-ea"/>
              </a:defRPr>
            </a:lvl1pPr>
          </a:lstStyle>
          <a:p>
            <a:pPr>
              <a:defRPr/>
            </a:pPr>
            <a:endParaRPr lang="en-US" dirty="0"/>
          </a:p>
        </p:txBody>
      </p:sp>
      <p:sp>
        <p:nvSpPr>
          <p:cNvPr id="6" name="Slide Number Placeholder 5"/>
          <p:cNvSpPr>
            <a:spLocks noGrp="1"/>
          </p:cNvSpPr>
          <p:nvPr>
            <p:ph type="sldNum" sz="quarter" idx="4"/>
          </p:nvPr>
        </p:nvSpPr>
        <p:spPr>
          <a:xfrm>
            <a:off x="9320107" y="9040160"/>
            <a:ext cx="3034453" cy="519289"/>
          </a:xfrm>
          <a:prstGeom prst="rect">
            <a:avLst/>
          </a:prstGeom>
        </p:spPr>
        <p:txBody>
          <a:bodyPr vert="horz" lIns="129965" tIns="64983" rIns="129965" bIns="64983" rtlCol="0" anchor="ctr"/>
          <a:lstStyle>
            <a:lvl1pPr algn="r" defTabSz="1299658"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8E612E04-B8CF-4B86-968E-66798C557739}" type="slidenum">
              <a:rPr lang="en-US" smtClean="0"/>
              <a:pPr>
                <a:defRPr/>
              </a:pPr>
              <a:t>‹#›</a:t>
            </a:fld>
            <a:endParaRPr lang="en-US" dirty="0"/>
          </a:p>
        </p:txBody>
      </p:sp>
      <p:sp>
        <p:nvSpPr>
          <p:cNvPr id="2" name="Title Placeholder 1"/>
          <p:cNvSpPr>
            <a:spLocks noGrp="1"/>
          </p:cNvSpPr>
          <p:nvPr>
            <p:ph type="title"/>
          </p:nvPr>
        </p:nvSpPr>
        <p:spPr>
          <a:xfrm>
            <a:off x="3359575" y="433494"/>
            <a:ext cx="9211733" cy="1343378"/>
          </a:xfrm>
          <a:prstGeom prst="rect">
            <a:avLst/>
          </a:prstGeom>
        </p:spPr>
        <p:txBody>
          <a:bodyPr vert="horz" lIns="129965" tIns="64983" rIns="129965" bIns="64983" rtlCol="0" anchor="ctr">
            <a:normAutofit/>
          </a:bodyPr>
          <a:lstStyle/>
          <a:p>
            <a:r>
              <a:rPr lang="en-US" dirty="0" smtClean="0"/>
              <a:t>Click to edit Master title style</a:t>
            </a:r>
            <a:endParaRPr lang="en-US" dirty="0"/>
          </a:p>
        </p:txBody>
      </p:sp>
      <p:sp>
        <p:nvSpPr>
          <p:cNvPr id="1030" name="Text Placeholder 2"/>
          <p:cNvSpPr>
            <a:spLocks noGrp="1"/>
          </p:cNvSpPr>
          <p:nvPr>
            <p:ph type="body" idx="1"/>
          </p:nvPr>
        </p:nvSpPr>
        <p:spPr bwMode="auto">
          <a:xfrm>
            <a:off x="3467947" y="2210365"/>
            <a:ext cx="9211733" cy="6978790"/>
          </a:xfrm>
          <a:prstGeom prst="rect">
            <a:avLst/>
          </a:prstGeom>
          <a:noFill/>
          <a:ln w="9525">
            <a:noFill/>
            <a:miter lim="800000"/>
            <a:headEnd/>
            <a:tailEnd/>
          </a:ln>
        </p:spPr>
        <p:txBody>
          <a:bodyPr vert="horz" wrap="square" lIns="129965" tIns="64983" rIns="129965" bIns="64983"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1" name="Picture 2"/>
          <p:cNvPicPr>
            <a:picLocks noChangeAspect="1" noChangeArrowheads="1"/>
          </p:cNvPicPr>
          <p:nvPr/>
        </p:nvPicPr>
        <p:blipFill>
          <a:blip r:embed="rId17" cstate="screen"/>
          <a:srcRect/>
          <a:stretch>
            <a:fillRect/>
          </a:stretch>
        </p:blipFill>
        <p:spPr bwMode="auto">
          <a:xfrm>
            <a:off x="0" y="0"/>
            <a:ext cx="13004800" cy="9753600"/>
          </a:xfrm>
          <a:prstGeom prst="rect">
            <a:avLst/>
          </a:prstGeom>
          <a:noFill/>
          <a:ln w="9525">
            <a:noFill/>
            <a:miter lim="800000"/>
            <a:headEnd/>
            <a:tailEnd/>
          </a:ln>
        </p:spPr>
      </p:pic>
    </p:spTree>
    <p:extLst>
      <p:ext uri="{BB962C8B-B14F-4D97-AF65-F5344CB8AC3E}">
        <p14:creationId xmlns:p14="http://schemas.microsoft.com/office/powerpoint/2010/main" val="62639832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5100" kern="1200">
          <a:ln>
            <a:solidFill>
              <a:schemeClr val="accent1">
                <a:lumMod val="50000"/>
              </a:schemeClr>
            </a:solidFill>
          </a:ln>
          <a:solidFill>
            <a:srgbClr val="4FCEFF"/>
          </a:solidFill>
          <a:latin typeface="+mj-lt"/>
          <a:ea typeface="+mj-ea"/>
          <a:cs typeface="+mj-cs"/>
        </a:defRPr>
      </a:lvl1pPr>
      <a:lvl2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2pPr>
      <a:lvl3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3pPr>
      <a:lvl4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4pPr>
      <a:lvl5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5pPr>
      <a:lvl6pPr marL="649827" algn="l" rtl="0" fontAlgn="base">
        <a:spcBef>
          <a:spcPct val="0"/>
        </a:spcBef>
        <a:spcAft>
          <a:spcPct val="0"/>
        </a:spcAft>
        <a:defRPr sz="5100">
          <a:solidFill>
            <a:srgbClr val="4FCEFF"/>
          </a:solidFill>
          <a:latin typeface="Franklin Gothic Medium" pitchFamily="34" charset="0"/>
          <a:ea typeface="微軟正黑體" pitchFamily="34" charset="-120"/>
        </a:defRPr>
      </a:lvl6pPr>
      <a:lvl7pPr marL="1299658" algn="l" rtl="0" fontAlgn="base">
        <a:spcBef>
          <a:spcPct val="0"/>
        </a:spcBef>
        <a:spcAft>
          <a:spcPct val="0"/>
        </a:spcAft>
        <a:defRPr sz="5100">
          <a:solidFill>
            <a:srgbClr val="4FCEFF"/>
          </a:solidFill>
          <a:latin typeface="Franklin Gothic Medium" pitchFamily="34" charset="0"/>
          <a:ea typeface="微軟正黑體" pitchFamily="34" charset="-120"/>
        </a:defRPr>
      </a:lvl7pPr>
      <a:lvl8pPr marL="1949495" algn="l" rtl="0" fontAlgn="base">
        <a:spcBef>
          <a:spcPct val="0"/>
        </a:spcBef>
        <a:spcAft>
          <a:spcPct val="0"/>
        </a:spcAft>
        <a:defRPr sz="5100">
          <a:solidFill>
            <a:srgbClr val="4FCEFF"/>
          </a:solidFill>
          <a:latin typeface="Franklin Gothic Medium" pitchFamily="34" charset="0"/>
          <a:ea typeface="微軟正黑體" pitchFamily="34" charset="-120"/>
        </a:defRPr>
      </a:lvl8pPr>
      <a:lvl9pPr marL="2599324" algn="l" rtl="0" fontAlgn="base">
        <a:spcBef>
          <a:spcPct val="0"/>
        </a:spcBef>
        <a:spcAft>
          <a:spcPct val="0"/>
        </a:spcAft>
        <a:defRPr sz="5100">
          <a:solidFill>
            <a:srgbClr val="4FCEFF"/>
          </a:solidFill>
          <a:latin typeface="Franklin Gothic Medium" pitchFamily="34" charset="0"/>
          <a:ea typeface="微軟正黑體" pitchFamily="34" charset="-120"/>
        </a:defRPr>
      </a:lvl9pPr>
    </p:titleStyle>
    <p:bodyStyle>
      <a:lvl1pPr algn="l" rtl="0" eaLnBrk="0" fontAlgn="base" hangingPunct="0">
        <a:spcBef>
          <a:spcPct val="20000"/>
        </a:spcBef>
        <a:spcAft>
          <a:spcPct val="0"/>
        </a:spcAft>
        <a:defRPr sz="4600" kern="1200">
          <a:solidFill>
            <a:srgbClr val="0B5395"/>
          </a:solidFill>
          <a:latin typeface="+mn-lt"/>
          <a:ea typeface="+mn-ea"/>
          <a:cs typeface="+mn-cs"/>
        </a:defRPr>
      </a:lvl1pPr>
      <a:lvl2pPr algn="l" rtl="0" eaLnBrk="0" fontAlgn="base" hangingPunct="0">
        <a:spcBef>
          <a:spcPct val="20000"/>
        </a:spcBef>
        <a:spcAft>
          <a:spcPct val="0"/>
        </a:spcAft>
        <a:defRPr sz="4000" kern="1200">
          <a:solidFill>
            <a:srgbClr val="0B5395"/>
          </a:solidFill>
          <a:latin typeface="+mn-lt"/>
          <a:ea typeface="+mn-ea"/>
          <a:cs typeface="+mn-cs"/>
        </a:defRPr>
      </a:lvl2pPr>
      <a:lvl3pPr algn="l" rtl="0" eaLnBrk="0" fontAlgn="base" hangingPunct="0">
        <a:spcBef>
          <a:spcPct val="20000"/>
        </a:spcBef>
        <a:spcAft>
          <a:spcPct val="0"/>
        </a:spcAft>
        <a:defRPr sz="3400" kern="1200">
          <a:solidFill>
            <a:srgbClr val="0B5395"/>
          </a:solidFill>
          <a:latin typeface="+mn-lt"/>
          <a:ea typeface="+mn-ea"/>
          <a:cs typeface="+mn-cs"/>
        </a:defRPr>
      </a:lvl3pPr>
      <a:lvl4pPr algn="l" rtl="0" eaLnBrk="0" fontAlgn="base" hangingPunct="0">
        <a:spcBef>
          <a:spcPct val="20000"/>
        </a:spcBef>
        <a:spcAft>
          <a:spcPct val="0"/>
        </a:spcAft>
        <a:defRPr sz="2800" kern="1200">
          <a:solidFill>
            <a:srgbClr val="0B5395"/>
          </a:solidFill>
          <a:latin typeface="+mn-lt"/>
          <a:ea typeface="+mn-ea"/>
          <a:cs typeface="+mn-cs"/>
        </a:defRPr>
      </a:lvl4pPr>
      <a:lvl5pPr algn="l" rtl="0" eaLnBrk="0" fontAlgn="base" hangingPunct="0">
        <a:spcBef>
          <a:spcPct val="20000"/>
        </a:spcBef>
        <a:spcAft>
          <a:spcPct val="0"/>
        </a:spcAft>
        <a:defRPr sz="2800" kern="1200">
          <a:solidFill>
            <a:srgbClr val="0B5395"/>
          </a:solidFill>
          <a:latin typeface="+mn-lt"/>
          <a:ea typeface="+mn-ea"/>
          <a:cs typeface="+mn-cs"/>
        </a:defRPr>
      </a:lvl5pPr>
      <a:lvl6pPr marL="3574073"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3900"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3733"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3559" indent="-324913" algn="l" defTabSz="129965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658" rtl="0" eaLnBrk="1" latinLnBrk="0" hangingPunct="1">
        <a:defRPr sz="2600" kern="1200">
          <a:solidFill>
            <a:schemeClr val="tx1"/>
          </a:solidFill>
          <a:latin typeface="+mn-lt"/>
          <a:ea typeface="+mn-ea"/>
          <a:cs typeface="+mn-cs"/>
        </a:defRPr>
      </a:lvl1pPr>
      <a:lvl2pPr marL="649827" algn="l" defTabSz="1299658" rtl="0" eaLnBrk="1" latinLnBrk="0" hangingPunct="1">
        <a:defRPr sz="2600" kern="1200">
          <a:solidFill>
            <a:schemeClr val="tx1"/>
          </a:solidFill>
          <a:latin typeface="+mn-lt"/>
          <a:ea typeface="+mn-ea"/>
          <a:cs typeface="+mn-cs"/>
        </a:defRPr>
      </a:lvl2pPr>
      <a:lvl3pPr marL="1299658" algn="l" defTabSz="1299658" rtl="0" eaLnBrk="1" latinLnBrk="0" hangingPunct="1">
        <a:defRPr sz="2600" kern="1200">
          <a:solidFill>
            <a:schemeClr val="tx1"/>
          </a:solidFill>
          <a:latin typeface="+mn-lt"/>
          <a:ea typeface="+mn-ea"/>
          <a:cs typeface="+mn-cs"/>
        </a:defRPr>
      </a:lvl3pPr>
      <a:lvl4pPr marL="1949495" algn="l" defTabSz="1299658" rtl="0" eaLnBrk="1" latinLnBrk="0" hangingPunct="1">
        <a:defRPr sz="2600" kern="1200">
          <a:solidFill>
            <a:schemeClr val="tx1"/>
          </a:solidFill>
          <a:latin typeface="+mn-lt"/>
          <a:ea typeface="+mn-ea"/>
          <a:cs typeface="+mn-cs"/>
        </a:defRPr>
      </a:lvl4pPr>
      <a:lvl5pPr marL="2599324" algn="l" defTabSz="1299658" rtl="0" eaLnBrk="1" latinLnBrk="0" hangingPunct="1">
        <a:defRPr sz="2600" kern="1200">
          <a:solidFill>
            <a:schemeClr val="tx1"/>
          </a:solidFill>
          <a:latin typeface="+mn-lt"/>
          <a:ea typeface="+mn-ea"/>
          <a:cs typeface="+mn-cs"/>
        </a:defRPr>
      </a:lvl5pPr>
      <a:lvl6pPr marL="3249152" algn="l" defTabSz="1299658" rtl="0" eaLnBrk="1" latinLnBrk="0" hangingPunct="1">
        <a:defRPr sz="2600" kern="1200">
          <a:solidFill>
            <a:schemeClr val="tx1"/>
          </a:solidFill>
          <a:latin typeface="+mn-lt"/>
          <a:ea typeface="+mn-ea"/>
          <a:cs typeface="+mn-cs"/>
        </a:defRPr>
      </a:lvl6pPr>
      <a:lvl7pPr marL="3898987" algn="l" defTabSz="1299658" rtl="0" eaLnBrk="1" latinLnBrk="0" hangingPunct="1">
        <a:defRPr sz="2600" kern="1200">
          <a:solidFill>
            <a:schemeClr val="tx1"/>
          </a:solidFill>
          <a:latin typeface="+mn-lt"/>
          <a:ea typeface="+mn-ea"/>
          <a:cs typeface="+mn-cs"/>
        </a:defRPr>
      </a:lvl7pPr>
      <a:lvl8pPr marL="4548810" algn="l" defTabSz="1299658" rtl="0" eaLnBrk="1" latinLnBrk="0" hangingPunct="1">
        <a:defRPr sz="2600" kern="1200">
          <a:solidFill>
            <a:schemeClr val="tx1"/>
          </a:solidFill>
          <a:latin typeface="+mn-lt"/>
          <a:ea typeface="+mn-ea"/>
          <a:cs typeface="+mn-cs"/>
        </a:defRPr>
      </a:lvl8pPr>
      <a:lvl9pPr marL="5198647" algn="l" defTabSz="1299658" rtl="0" eaLnBrk="1" latinLnBrk="0" hangingPunct="1">
        <a:defRPr sz="2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78" tIns="64990" rIns="129978" bIns="649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55"/>
            <a:ext cx="11704320" cy="6436925"/>
          </a:xfrm>
          <a:prstGeom prst="rect">
            <a:avLst/>
          </a:prstGeom>
        </p:spPr>
        <p:txBody>
          <a:bodyPr vert="horz" lIns="129978" tIns="64990" rIns="129978" bIns="649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7"/>
            <a:ext cx="3034453" cy="519289"/>
          </a:xfrm>
          <a:prstGeom prst="rect">
            <a:avLst/>
          </a:prstGeom>
        </p:spPr>
        <p:txBody>
          <a:bodyPr vert="horz" lIns="129978" tIns="64990" rIns="129978" bIns="64990" rtlCol="0" anchor="ctr"/>
          <a:lstStyle>
            <a:lvl1pPr algn="l" defTabSz="1299791">
              <a:defRPr sz="1700">
                <a:solidFill>
                  <a:schemeClr val="tx1">
                    <a:tint val="75000"/>
                  </a:schemeClr>
                </a:solidFill>
              </a:defRPr>
            </a:lvl1pPr>
          </a:lstStyle>
          <a:p>
            <a:pPr fontAlgn="auto" hangingPunct="1">
              <a:spcBef>
                <a:spcPts val="0"/>
              </a:spcBef>
              <a:spcAft>
                <a:spcPts val="0"/>
              </a:spcAft>
            </a:pPr>
            <a:fld id="{9D1D110F-3F4E-48D9-B8AA-5D0E825AFDBA}" type="datetime1">
              <a:rPr lang="en-US" smtClean="0">
                <a:solidFill>
                  <a:prstClr val="black">
                    <a:tint val="75000"/>
                  </a:prstClr>
                </a:solidFill>
                <a:latin typeface="Calibri"/>
                <a:ea typeface="新細明體" pitchFamily="18" charset="-120"/>
              </a:rPr>
              <a:pPr fontAlgn="auto" hangingPunct="1">
                <a:spcBef>
                  <a:spcPts val="0"/>
                </a:spcBef>
                <a:spcAft>
                  <a:spcPts val="0"/>
                </a:spcAft>
              </a:pPr>
              <a:t>5/12/2014</a:t>
            </a:fld>
            <a:endParaRPr lang="en-US">
              <a:solidFill>
                <a:prstClr val="black">
                  <a:tint val="75000"/>
                </a:prstClr>
              </a:solidFill>
              <a:latin typeface="Calibri"/>
              <a:ea typeface="新細明體" pitchFamily="18" charset="-120"/>
            </a:endParaRPr>
          </a:p>
        </p:txBody>
      </p:sp>
      <p:sp>
        <p:nvSpPr>
          <p:cNvPr id="5" name="Footer Placeholder 4"/>
          <p:cNvSpPr>
            <a:spLocks noGrp="1"/>
          </p:cNvSpPr>
          <p:nvPr>
            <p:ph type="ftr" sz="quarter" idx="3"/>
          </p:nvPr>
        </p:nvSpPr>
        <p:spPr>
          <a:xfrm>
            <a:off x="4443308" y="9040157"/>
            <a:ext cx="4118187" cy="519289"/>
          </a:xfrm>
          <a:prstGeom prst="rect">
            <a:avLst/>
          </a:prstGeom>
        </p:spPr>
        <p:txBody>
          <a:bodyPr vert="horz" lIns="129978" tIns="64990" rIns="129978" bIns="64990" rtlCol="0" anchor="ctr"/>
          <a:lstStyle>
            <a:lvl1pPr algn="ctr" defTabSz="1299791">
              <a:defRPr sz="1700">
                <a:solidFill>
                  <a:schemeClr val="tx1">
                    <a:tint val="75000"/>
                  </a:schemeClr>
                </a:solidFill>
              </a:defRPr>
            </a:lvl1pPr>
          </a:lstStyle>
          <a:p>
            <a:pPr fontAlgn="auto" hangingPunct="1">
              <a:spcBef>
                <a:spcPts val="0"/>
              </a:spcBef>
              <a:spcAft>
                <a:spcPts val="0"/>
              </a:spcAft>
            </a:pPr>
            <a:endParaRPr lang="en-US" dirty="0">
              <a:solidFill>
                <a:prstClr val="black">
                  <a:tint val="75000"/>
                </a:prstClr>
              </a:solidFill>
              <a:latin typeface="Calibri"/>
              <a:ea typeface="新細明體" pitchFamily="18" charset="-120"/>
            </a:endParaRPr>
          </a:p>
        </p:txBody>
      </p:sp>
      <p:sp>
        <p:nvSpPr>
          <p:cNvPr id="6" name="Slide Number Placeholder 5"/>
          <p:cNvSpPr>
            <a:spLocks noGrp="1"/>
          </p:cNvSpPr>
          <p:nvPr>
            <p:ph type="sldNum" sz="quarter" idx="4"/>
          </p:nvPr>
        </p:nvSpPr>
        <p:spPr>
          <a:xfrm>
            <a:off x="9320107" y="9040157"/>
            <a:ext cx="3034453" cy="519289"/>
          </a:xfrm>
          <a:prstGeom prst="rect">
            <a:avLst/>
          </a:prstGeom>
        </p:spPr>
        <p:txBody>
          <a:bodyPr vert="horz" lIns="129978" tIns="64990" rIns="129978" bIns="64990" rtlCol="0" anchor="ctr"/>
          <a:lstStyle>
            <a:lvl1pPr algn="r" defTabSz="1299791">
              <a:defRPr sz="1700">
                <a:solidFill>
                  <a:schemeClr val="tx1">
                    <a:tint val="75000"/>
                  </a:schemeClr>
                </a:solidFill>
              </a:defRPr>
            </a:lvl1pPr>
          </a:lstStyle>
          <a:p>
            <a:pPr fontAlgn="auto" hangingPunct="1">
              <a:spcBef>
                <a:spcPts val="0"/>
              </a:spcBef>
              <a:spcAft>
                <a:spcPts val="0"/>
              </a:spcAft>
            </a:pPr>
            <a:fld id="{687D7A59-36E2-48B9-B146-C1E59501F63F}" type="slidenum">
              <a:rPr lang="en-US" smtClean="0">
                <a:solidFill>
                  <a:prstClr val="black">
                    <a:tint val="75000"/>
                  </a:prstClr>
                </a:solidFill>
                <a:latin typeface="Calibri"/>
                <a:ea typeface="新細明體" pitchFamily="18" charset="-120"/>
              </a:rPr>
              <a:pPr fontAlgn="auto" hangingPunct="1">
                <a:spcBef>
                  <a:spcPts val="0"/>
                </a:spcBef>
                <a:spcAft>
                  <a:spcPts val="0"/>
                </a:spcAft>
              </a:pPr>
              <a:t>‹#›</a:t>
            </a:fld>
            <a:endParaRPr lang="en-US">
              <a:solidFill>
                <a:prstClr val="black">
                  <a:tint val="75000"/>
                </a:prstClr>
              </a:solidFill>
              <a:latin typeface="Calibri"/>
              <a:ea typeface="新細明體" pitchFamily="18" charset="-120"/>
            </a:endParaRPr>
          </a:p>
        </p:txBody>
      </p:sp>
    </p:spTree>
    <p:extLst>
      <p:ext uri="{BB962C8B-B14F-4D97-AF65-F5344CB8AC3E}">
        <p14:creationId xmlns:p14="http://schemas.microsoft.com/office/powerpoint/2010/main" val="295336814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xStyles>
    <p:titleStyle>
      <a:lvl1pPr algn="ctr" defTabSz="649894" rtl="0" eaLnBrk="1" latinLnBrk="0" hangingPunct="1">
        <a:spcBef>
          <a:spcPct val="0"/>
        </a:spcBef>
        <a:buNone/>
        <a:defRPr sz="6300" kern="1200">
          <a:solidFill>
            <a:schemeClr val="tx1"/>
          </a:solidFill>
          <a:latin typeface="+mj-lt"/>
          <a:ea typeface="+mj-ea"/>
          <a:cs typeface="+mj-cs"/>
        </a:defRPr>
      </a:lvl1pPr>
    </p:titleStyle>
    <p:bodyStyle>
      <a:lvl1pPr marL="487426" indent="-487426" algn="l" defTabSz="649894" rtl="0" eaLnBrk="1" latinLnBrk="0" hangingPunct="1">
        <a:spcBef>
          <a:spcPct val="20000"/>
        </a:spcBef>
        <a:buFont typeface="Arial"/>
        <a:buChar char="•"/>
        <a:defRPr sz="4600" kern="1200">
          <a:solidFill>
            <a:schemeClr val="tx1"/>
          </a:solidFill>
          <a:latin typeface="+mn-lt"/>
          <a:ea typeface="+mn-ea"/>
          <a:cs typeface="+mn-cs"/>
        </a:defRPr>
      </a:lvl1pPr>
      <a:lvl2pPr marL="1056083" indent="-406185" algn="l" defTabSz="649894" rtl="0" eaLnBrk="1" latinLnBrk="0" hangingPunct="1">
        <a:spcBef>
          <a:spcPct val="20000"/>
        </a:spcBef>
        <a:buFont typeface="Arial"/>
        <a:buChar char="–"/>
        <a:defRPr sz="4000" kern="1200">
          <a:solidFill>
            <a:schemeClr val="tx1"/>
          </a:solidFill>
          <a:latin typeface="+mn-lt"/>
          <a:ea typeface="+mn-ea"/>
          <a:cs typeface="+mn-cs"/>
        </a:defRPr>
      </a:lvl2pPr>
      <a:lvl3pPr marL="1624738" indent="-324946" algn="l" defTabSz="649894" rtl="0" eaLnBrk="1" latinLnBrk="0" hangingPunct="1">
        <a:spcBef>
          <a:spcPct val="20000"/>
        </a:spcBef>
        <a:buFont typeface="Arial"/>
        <a:buChar char="•"/>
        <a:defRPr sz="3400" kern="1200">
          <a:solidFill>
            <a:schemeClr val="tx1"/>
          </a:solidFill>
          <a:latin typeface="+mn-lt"/>
          <a:ea typeface="+mn-ea"/>
          <a:cs typeface="+mn-cs"/>
        </a:defRPr>
      </a:lvl3pPr>
      <a:lvl4pPr marL="2274638" indent="-324946" algn="l" defTabSz="649894" rtl="0" eaLnBrk="1" latinLnBrk="0" hangingPunct="1">
        <a:spcBef>
          <a:spcPct val="20000"/>
        </a:spcBef>
        <a:buFont typeface="Arial"/>
        <a:buChar char="–"/>
        <a:defRPr sz="2800" kern="1200">
          <a:solidFill>
            <a:schemeClr val="tx1"/>
          </a:solidFill>
          <a:latin typeface="+mn-lt"/>
          <a:ea typeface="+mn-ea"/>
          <a:cs typeface="+mn-cs"/>
        </a:defRPr>
      </a:lvl4pPr>
      <a:lvl5pPr marL="2924541" indent="-324946" algn="l" defTabSz="649894" rtl="0" eaLnBrk="1" latinLnBrk="0" hangingPunct="1">
        <a:spcBef>
          <a:spcPct val="20000"/>
        </a:spcBef>
        <a:buFont typeface="Arial"/>
        <a:buChar char="»"/>
        <a:defRPr sz="2800" kern="1200">
          <a:solidFill>
            <a:schemeClr val="tx1"/>
          </a:solidFill>
          <a:latin typeface="+mn-lt"/>
          <a:ea typeface="+mn-ea"/>
          <a:cs typeface="+mn-cs"/>
        </a:defRPr>
      </a:lvl5pPr>
      <a:lvl6pPr marL="3574438" indent="-324946" algn="l" defTabSz="649894" rtl="0" eaLnBrk="1" latinLnBrk="0" hangingPunct="1">
        <a:spcBef>
          <a:spcPct val="20000"/>
        </a:spcBef>
        <a:buFont typeface="Arial"/>
        <a:buChar char="•"/>
        <a:defRPr sz="2800" kern="1200">
          <a:solidFill>
            <a:schemeClr val="tx1"/>
          </a:solidFill>
          <a:latin typeface="+mn-lt"/>
          <a:ea typeface="+mn-ea"/>
          <a:cs typeface="+mn-cs"/>
        </a:defRPr>
      </a:lvl6pPr>
      <a:lvl7pPr marL="4224332" indent="-324946" algn="l" defTabSz="649894" rtl="0" eaLnBrk="1" latinLnBrk="0" hangingPunct="1">
        <a:spcBef>
          <a:spcPct val="20000"/>
        </a:spcBef>
        <a:buFont typeface="Arial"/>
        <a:buChar char="•"/>
        <a:defRPr sz="2800" kern="1200">
          <a:solidFill>
            <a:schemeClr val="tx1"/>
          </a:solidFill>
          <a:latin typeface="+mn-lt"/>
          <a:ea typeface="+mn-ea"/>
          <a:cs typeface="+mn-cs"/>
        </a:defRPr>
      </a:lvl7pPr>
      <a:lvl8pPr marL="4874232" indent="-324946" algn="l" defTabSz="649894" rtl="0" eaLnBrk="1" latinLnBrk="0" hangingPunct="1">
        <a:spcBef>
          <a:spcPct val="20000"/>
        </a:spcBef>
        <a:buFont typeface="Arial"/>
        <a:buChar char="•"/>
        <a:defRPr sz="2800" kern="1200">
          <a:solidFill>
            <a:schemeClr val="tx1"/>
          </a:solidFill>
          <a:latin typeface="+mn-lt"/>
          <a:ea typeface="+mn-ea"/>
          <a:cs typeface="+mn-cs"/>
        </a:defRPr>
      </a:lvl8pPr>
      <a:lvl9pPr marL="5524125" indent="-324946" algn="l" defTabSz="649894"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49894" rtl="0" eaLnBrk="1" latinLnBrk="0" hangingPunct="1">
        <a:defRPr sz="2600" kern="1200">
          <a:solidFill>
            <a:schemeClr val="tx1"/>
          </a:solidFill>
          <a:latin typeface="+mn-lt"/>
          <a:ea typeface="+mn-ea"/>
          <a:cs typeface="+mn-cs"/>
        </a:defRPr>
      </a:lvl1pPr>
      <a:lvl2pPr marL="649894" algn="l" defTabSz="649894" rtl="0" eaLnBrk="1" latinLnBrk="0" hangingPunct="1">
        <a:defRPr sz="2600" kern="1200">
          <a:solidFill>
            <a:schemeClr val="tx1"/>
          </a:solidFill>
          <a:latin typeface="+mn-lt"/>
          <a:ea typeface="+mn-ea"/>
          <a:cs typeface="+mn-cs"/>
        </a:defRPr>
      </a:lvl2pPr>
      <a:lvl3pPr marL="1299791" algn="l" defTabSz="649894" rtl="0" eaLnBrk="1" latinLnBrk="0" hangingPunct="1">
        <a:defRPr sz="2600" kern="1200">
          <a:solidFill>
            <a:schemeClr val="tx1"/>
          </a:solidFill>
          <a:latin typeface="+mn-lt"/>
          <a:ea typeface="+mn-ea"/>
          <a:cs typeface="+mn-cs"/>
        </a:defRPr>
      </a:lvl3pPr>
      <a:lvl4pPr marL="1949694" algn="l" defTabSz="649894" rtl="0" eaLnBrk="1" latinLnBrk="0" hangingPunct="1">
        <a:defRPr sz="2600" kern="1200">
          <a:solidFill>
            <a:schemeClr val="tx1"/>
          </a:solidFill>
          <a:latin typeface="+mn-lt"/>
          <a:ea typeface="+mn-ea"/>
          <a:cs typeface="+mn-cs"/>
        </a:defRPr>
      </a:lvl4pPr>
      <a:lvl5pPr marL="2599590" algn="l" defTabSz="649894" rtl="0" eaLnBrk="1" latinLnBrk="0" hangingPunct="1">
        <a:defRPr sz="2600" kern="1200">
          <a:solidFill>
            <a:schemeClr val="tx1"/>
          </a:solidFill>
          <a:latin typeface="+mn-lt"/>
          <a:ea typeface="+mn-ea"/>
          <a:cs typeface="+mn-cs"/>
        </a:defRPr>
      </a:lvl5pPr>
      <a:lvl6pPr marL="3249485" algn="l" defTabSz="649894" rtl="0" eaLnBrk="1" latinLnBrk="0" hangingPunct="1">
        <a:defRPr sz="2600" kern="1200">
          <a:solidFill>
            <a:schemeClr val="tx1"/>
          </a:solidFill>
          <a:latin typeface="+mn-lt"/>
          <a:ea typeface="+mn-ea"/>
          <a:cs typeface="+mn-cs"/>
        </a:defRPr>
      </a:lvl6pPr>
      <a:lvl7pPr marL="3899387" algn="l" defTabSz="649894" rtl="0" eaLnBrk="1" latinLnBrk="0" hangingPunct="1">
        <a:defRPr sz="2600" kern="1200">
          <a:solidFill>
            <a:schemeClr val="tx1"/>
          </a:solidFill>
          <a:latin typeface="+mn-lt"/>
          <a:ea typeface="+mn-ea"/>
          <a:cs typeface="+mn-cs"/>
        </a:defRPr>
      </a:lvl7pPr>
      <a:lvl8pPr marL="4549276" algn="l" defTabSz="649894" rtl="0" eaLnBrk="1" latinLnBrk="0" hangingPunct="1">
        <a:defRPr sz="2600" kern="1200">
          <a:solidFill>
            <a:schemeClr val="tx1"/>
          </a:solidFill>
          <a:latin typeface="+mn-lt"/>
          <a:ea typeface="+mn-ea"/>
          <a:cs typeface="+mn-cs"/>
        </a:defRPr>
      </a:lvl8pPr>
      <a:lvl9pPr marL="5199179" algn="l" defTabSz="649894"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240" y="9040159"/>
            <a:ext cx="3034453" cy="519289"/>
          </a:xfrm>
          <a:prstGeom prst="rect">
            <a:avLst/>
          </a:prstGeom>
        </p:spPr>
        <p:txBody>
          <a:bodyPr vert="horz" lIns="129972" tIns="64986" rIns="129972" bIns="64986" rtlCol="0" anchor="ctr"/>
          <a:lstStyle>
            <a:lvl1pPr algn="l" defTabSz="1299724"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1C4F7841-DFBF-4859-A1C3-60EED42F468A}" type="datetime1">
              <a:rPr lang="en-US" smtClean="0"/>
              <a:pPr>
                <a:defRPr/>
              </a:pPr>
              <a:t>5/12/2014</a:t>
            </a:fld>
            <a:endParaRPr lang="en-US" dirty="0"/>
          </a:p>
        </p:txBody>
      </p:sp>
      <p:sp>
        <p:nvSpPr>
          <p:cNvPr id="5" name="Footer Placeholder 4"/>
          <p:cNvSpPr>
            <a:spLocks noGrp="1"/>
          </p:cNvSpPr>
          <p:nvPr>
            <p:ph type="ftr" sz="quarter" idx="3"/>
          </p:nvPr>
        </p:nvSpPr>
        <p:spPr>
          <a:xfrm>
            <a:off x="4443308" y="9040159"/>
            <a:ext cx="4118187" cy="519289"/>
          </a:xfrm>
          <a:prstGeom prst="rect">
            <a:avLst/>
          </a:prstGeom>
        </p:spPr>
        <p:txBody>
          <a:bodyPr vert="horz" lIns="129972" tIns="64986" rIns="129972" bIns="64986" rtlCol="0" anchor="ctr"/>
          <a:lstStyle>
            <a:lvl1pPr algn="ctr" defTabSz="1299724" fontAlgn="auto" hangingPunct="1">
              <a:spcBef>
                <a:spcPts val="0"/>
              </a:spcBef>
              <a:spcAft>
                <a:spcPts val="0"/>
              </a:spcAft>
              <a:defRPr kumimoji="0" sz="1700">
                <a:solidFill>
                  <a:prstClr val="black">
                    <a:tint val="75000"/>
                  </a:prstClr>
                </a:solidFill>
                <a:latin typeface="Franklin Gothic Book"/>
                <a:ea typeface="+mn-ea"/>
              </a:defRPr>
            </a:lvl1pPr>
          </a:lstStyle>
          <a:p>
            <a:pPr>
              <a:defRPr/>
            </a:pPr>
            <a:endParaRPr lang="en-US" dirty="0"/>
          </a:p>
        </p:txBody>
      </p:sp>
      <p:sp>
        <p:nvSpPr>
          <p:cNvPr id="6" name="Slide Number Placeholder 5"/>
          <p:cNvSpPr>
            <a:spLocks noGrp="1"/>
          </p:cNvSpPr>
          <p:nvPr>
            <p:ph type="sldNum" sz="quarter" idx="4"/>
          </p:nvPr>
        </p:nvSpPr>
        <p:spPr>
          <a:xfrm>
            <a:off x="9320107" y="9040159"/>
            <a:ext cx="3034453" cy="519289"/>
          </a:xfrm>
          <a:prstGeom prst="rect">
            <a:avLst/>
          </a:prstGeom>
        </p:spPr>
        <p:txBody>
          <a:bodyPr vert="horz" lIns="129972" tIns="64986" rIns="129972" bIns="64986" rtlCol="0" anchor="ctr"/>
          <a:lstStyle>
            <a:lvl1pPr algn="r" defTabSz="1299724"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8E612E04-B8CF-4B86-968E-66798C557739}" type="slidenum">
              <a:rPr lang="en-US" smtClean="0"/>
              <a:pPr>
                <a:defRPr/>
              </a:pPr>
              <a:t>‹#›</a:t>
            </a:fld>
            <a:endParaRPr lang="en-US" dirty="0"/>
          </a:p>
        </p:txBody>
      </p:sp>
      <p:sp>
        <p:nvSpPr>
          <p:cNvPr id="2" name="Title Placeholder 1"/>
          <p:cNvSpPr>
            <a:spLocks noGrp="1"/>
          </p:cNvSpPr>
          <p:nvPr>
            <p:ph type="title"/>
          </p:nvPr>
        </p:nvSpPr>
        <p:spPr>
          <a:xfrm>
            <a:off x="3359575" y="433494"/>
            <a:ext cx="9211733" cy="1343378"/>
          </a:xfrm>
          <a:prstGeom prst="rect">
            <a:avLst/>
          </a:prstGeom>
        </p:spPr>
        <p:txBody>
          <a:bodyPr vert="horz" lIns="129972" tIns="64986" rIns="129972" bIns="64986" rtlCol="0" anchor="ctr">
            <a:normAutofit/>
          </a:bodyPr>
          <a:lstStyle/>
          <a:p>
            <a:r>
              <a:rPr lang="en-US" dirty="0" smtClean="0"/>
              <a:t>Click to edit Master title style</a:t>
            </a:r>
            <a:endParaRPr lang="en-US" dirty="0"/>
          </a:p>
        </p:txBody>
      </p:sp>
      <p:sp>
        <p:nvSpPr>
          <p:cNvPr id="1030" name="Text Placeholder 2"/>
          <p:cNvSpPr>
            <a:spLocks noGrp="1"/>
          </p:cNvSpPr>
          <p:nvPr>
            <p:ph type="body" idx="1"/>
          </p:nvPr>
        </p:nvSpPr>
        <p:spPr bwMode="auto">
          <a:xfrm>
            <a:off x="3467947" y="2210365"/>
            <a:ext cx="9211733" cy="6978790"/>
          </a:xfrm>
          <a:prstGeom prst="rect">
            <a:avLst/>
          </a:prstGeom>
          <a:noFill/>
          <a:ln w="9525">
            <a:noFill/>
            <a:miter lim="800000"/>
            <a:headEnd/>
            <a:tailEnd/>
          </a:ln>
        </p:spPr>
        <p:txBody>
          <a:bodyPr vert="horz" wrap="square" lIns="129972" tIns="64986" rIns="129972" bIns="64986"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1" name="Picture 2"/>
          <p:cNvPicPr>
            <a:picLocks noChangeAspect="1" noChangeArrowheads="1"/>
          </p:cNvPicPr>
          <p:nvPr/>
        </p:nvPicPr>
        <p:blipFill>
          <a:blip r:embed="rId18" cstate="screen"/>
          <a:srcRect/>
          <a:stretch>
            <a:fillRect/>
          </a:stretch>
        </p:blipFill>
        <p:spPr bwMode="auto">
          <a:xfrm>
            <a:off x="0" y="0"/>
            <a:ext cx="13004800" cy="9753600"/>
          </a:xfrm>
          <a:prstGeom prst="rect">
            <a:avLst/>
          </a:prstGeom>
          <a:noFill/>
          <a:ln w="9525">
            <a:noFill/>
            <a:miter lim="800000"/>
            <a:headEnd/>
            <a:tailEnd/>
          </a:ln>
        </p:spPr>
      </p:pic>
    </p:spTree>
    <p:extLst>
      <p:ext uri="{BB962C8B-B14F-4D97-AF65-F5344CB8AC3E}">
        <p14:creationId xmlns:p14="http://schemas.microsoft.com/office/powerpoint/2010/main" val="192615788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5100" kern="1200">
          <a:ln>
            <a:solidFill>
              <a:schemeClr val="accent1">
                <a:lumMod val="50000"/>
              </a:schemeClr>
            </a:solidFill>
          </a:ln>
          <a:solidFill>
            <a:srgbClr val="4FCEFF"/>
          </a:solidFill>
          <a:latin typeface="+mj-lt"/>
          <a:ea typeface="+mj-ea"/>
          <a:cs typeface="+mj-cs"/>
        </a:defRPr>
      </a:lvl1pPr>
      <a:lvl2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2pPr>
      <a:lvl3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3pPr>
      <a:lvl4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4pPr>
      <a:lvl5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5pPr>
      <a:lvl6pPr marL="649860" algn="l" rtl="0" fontAlgn="base">
        <a:spcBef>
          <a:spcPct val="0"/>
        </a:spcBef>
        <a:spcAft>
          <a:spcPct val="0"/>
        </a:spcAft>
        <a:defRPr sz="5100">
          <a:solidFill>
            <a:srgbClr val="4FCEFF"/>
          </a:solidFill>
          <a:latin typeface="Franklin Gothic Medium" pitchFamily="34" charset="0"/>
          <a:ea typeface="微軟正黑體" pitchFamily="34" charset="-120"/>
        </a:defRPr>
      </a:lvl6pPr>
      <a:lvl7pPr marL="1299724" algn="l" rtl="0" fontAlgn="base">
        <a:spcBef>
          <a:spcPct val="0"/>
        </a:spcBef>
        <a:spcAft>
          <a:spcPct val="0"/>
        </a:spcAft>
        <a:defRPr sz="5100">
          <a:solidFill>
            <a:srgbClr val="4FCEFF"/>
          </a:solidFill>
          <a:latin typeface="Franklin Gothic Medium" pitchFamily="34" charset="0"/>
          <a:ea typeface="微軟正黑體" pitchFamily="34" charset="-120"/>
        </a:defRPr>
      </a:lvl7pPr>
      <a:lvl8pPr marL="1949594" algn="l" rtl="0" fontAlgn="base">
        <a:spcBef>
          <a:spcPct val="0"/>
        </a:spcBef>
        <a:spcAft>
          <a:spcPct val="0"/>
        </a:spcAft>
        <a:defRPr sz="5100">
          <a:solidFill>
            <a:srgbClr val="4FCEFF"/>
          </a:solidFill>
          <a:latin typeface="Franklin Gothic Medium" pitchFamily="34" charset="0"/>
          <a:ea typeface="微軟正黑體" pitchFamily="34" charset="-120"/>
        </a:defRPr>
      </a:lvl8pPr>
      <a:lvl9pPr marL="2599457" algn="l" rtl="0" fontAlgn="base">
        <a:spcBef>
          <a:spcPct val="0"/>
        </a:spcBef>
        <a:spcAft>
          <a:spcPct val="0"/>
        </a:spcAft>
        <a:defRPr sz="5100">
          <a:solidFill>
            <a:srgbClr val="4FCEFF"/>
          </a:solidFill>
          <a:latin typeface="Franklin Gothic Medium" pitchFamily="34" charset="0"/>
          <a:ea typeface="微軟正黑體" pitchFamily="34" charset="-120"/>
        </a:defRPr>
      </a:lvl9pPr>
    </p:titleStyle>
    <p:bodyStyle>
      <a:lvl1pPr algn="l" rtl="0" eaLnBrk="0" fontAlgn="base" hangingPunct="0">
        <a:spcBef>
          <a:spcPct val="20000"/>
        </a:spcBef>
        <a:spcAft>
          <a:spcPct val="0"/>
        </a:spcAft>
        <a:defRPr sz="4600" kern="1200">
          <a:solidFill>
            <a:srgbClr val="0B5395"/>
          </a:solidFill>
          <a:latin typeface="+mn-lt"/>
          <a:ea typeface="+mn-ea"/>
          <a:cs typeface="+mn-cs"/>
        </a:defRPr>
      </a:lvl1pPr>
      <a:lvl2pPr algn="l" rtl="0" eaLnBrk="0" fontAlgn="base" hangingPunct="0">
        <a:spcBef>
          <a:spcPct val="20000"/>
        </a:spcBef>
        <a:spcAft>
          <a:spcPct val="0"/>
        </a:spcAft>
        <a:defRPr sz="4000" kern="1200">
          <a:solidFill>
            <a:srgbClr val="0B5395"/>
          </a:solidFill>
          <a:latin typeface="+mn-lt"/>
          <a:ea typeface="+mn-ea"/>
          <a:cs typeface="+mn-cs"/>
        </a:defRPr>
      </a:lvl2pPr>
      <a:lvl3pPr algn="l" rtl="0" eaLnBrk="0" fontAlgn="base" hangingPunct="0">
        <a:spcBef>
          <a:spcPct val="20000"/>
        </a:spcBef>
        <a:spcAft>
          <a:spcPct val="0"/>
        </a:spcAft>
        <a:defRPr sz="3400" kern="1200">
          <a:solidFill>
            <a:srgbClr val="0B5395"/>
          </a:solidFill>
          <a:latin typeface="+mn-lt"/>
          <a:ea typeface="+mn-ea"/>
          <a:cs typeface="+mn-cs"/>
        </a:defRPr>
      </a:lvl3pPr>
      <a:lvl4pPr algn="l" rtl="0" eaLnBrk="0" fontAlgn="base" hangingPunct="0">
        <a:spcBef>
          <a:spcPct val="20000"/>
        </a:spcBef>
        <a:spcAft>
          <a:spcPct val="0"/>
        </a:spcAft>
        <a:defRPr sz="2800" kern="1200">
          <a:solidFill>
            <a:srgbClr val="0B5395"/>
          </a:solidFill>
          <a:latin typeface="+mn-lt"/>
          <a:ea typeface="+mn-ea"/>
          <a:cs typeface="+mn-cs"/>
        </a:defRPr>
      </a:lvl4pPr>
      <a:lvl5pPr algn="l" rtl="0" eaLnBrk="0" fontAlgn="base" hangingPunct="0">
        <a:spcBef>
          <a:spcPct val="20000"/>
        </a:spcBef>
        <a:spcAft>
          <a:spcPct val="0"/>
        </a:spcAft>
        <a:defRPr sz="2800" kern="1200">
          <a:solidFill>
            <a:srgbClr val="0B5395"/>
          </a:solidFill>
          <a:latin typeface="+mn-lt"/>
          <a:ea typeface="+mn-ea"/>
          <a:cs typeface="+mn-cs"/>
        </a:defRPr>
      </a:lvl5pPr>
      <a:lvl6pPr marL="3574255"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116"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3983"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3842" indent="-324930" algn="l" defTabSz="129972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24" rtl="0" eaLnBrk="1" latinLnBrk="0" hangingPunct="1">
        <a:defRPr sz="2600" kern="1200">
          <a:solidFill>
            <a:schemeClr val="tx1"/>
          </a:solidFill>
          <a:latin typeface="+mn-lt"/>
          <a:ea typeface="+mn-ea"/>
          <a:cs typeface="+mn-cs"/>
        </a:defRPr>
      </a:lvl1pPr>
      <a:lvl2pPr marL="649860" algn="l" defTabSz="1299724" rtl="0" eaLnBrk="1" latinLnBrk="0" hangingPunct="1">
        <a:defRPr sz="2600" kern="1200">
          <a:solidFill>
            <a:schemeClr val="tx1"/>
          </a:solidFill>
          <a:latin typeface="+mn-lt"/>
          <a:ea typeface="+mn-ea"/>
          <a:cs typeface="+mn-cs"/>
        </a:defRPr>
      </a:lvl2pPr>
      <a:lvl3pPr marL="1299724" algn="l" defTabSz="1299724" rtl="0" eaLnBrk="1" latinLnBrk="0" hangingPunct="1">
        <a:defRPr sz="2600" kern="1200">
          <a:solidFill>
            <a:schemeClr val="tx1"/>
          </a:solidFill>
          <a:latin typeface="+mn-lt"/>
          <a:ea typeface="+mn-ea"/>
          <a:cs typeface="+mn-cs"/>
        </a:defRPr>
      </a:lvl3pPr>
      <a:lvl4pPr marL="1949594" algn="l" defTabSz="1299724" rtl="0" eaLnBrk="1" latinLnBrk="0" hangingPunct="1">
        <a:defRPr sz="2600" kern="1200">
          <a:solidFill>
            <a:schemeClr val="tx1"/>
          </a:solidFill>
          <a:latin typeface="+mn-lt"/>
          <a:ea typeface="+mn-ea"/>
          <a:cs typeface="+mn-cs"/>
        </a:defRPr>
      </a:lvl4pPr>
      <a:lvl5pPr marL="2599457" algn="l" defTabSz="1299724" rtl="0" eaLnBrk="1" latinLnBrk="0" hangingPunct="1">
        <a:defRPr sz="2600" kern="1200">
          <a:solidFill>
            <a:schemeClr val="tx1"/>
          </a:solidFill>
          <a:latin typeface="+mn-lt"/>
          <a:ea typeface="+mn-ea"/>
          <a:cs typeface="+mn-cs"/>
        </a:defRPr>
      </a:lvl5pPr>
      <a:lvl6pPr marL="3249319" algn="l" defTabSz="1299724" rtl="0" eaLnBrk="1" latinLnBrk="0" hangingPunct="1">
        <a:defRPr sz="2600" kern="1200">
          <a:solidFill>
            <a:schemeClr val="tx1"/>
          </a:solidFill>
          <a:latin typeface="+mn-lt"/>
          <a:ea typeface="+mn-ea"/>
          <a:cs typeface="+mn-cs"/>
        </a:defRPr>
      </a:lvl6pPr>
      <a:lvl7pPr marL="3899187" algn="l" defTabSz="1299724" rtl="0" eaLnBrk="1" latinLnBrk="0" hangingPunct="1">
        <a:defRPr sz="2600" kern="1200">
          <a:solidFill>
            <a:schemeClr val="tx1"/>
          </a:solidFill>
          <a:latin typeface="+mn-lt"/>
          <a:ea typeface="+mn-ea"/>
          <a:cs typeface="+mn-cs"/>
        </a:defRPr>
      </a:lvl7pPr>
      <a:lvl8pPr marL="4549043" algn="l" defTabSz="1299724" rtl="0" eaLnBrk="1" latinLnBrk="0" hangingPunct="1">
        <a:defRPr sz="2600" kern="1200">
          <a:solidFill>
            <a:schemeClr val="tx1"/>
          </a:solidFill>
          <a:latin typeface="+mn-lt"/>
          <a:ea typeface="+mn-ea"/>
          <a:cs typeface="+mn-cs"/>
        </a:defRPr>
      </a:lvl8pPr>
      <a:lvl9pPr marL="5198913" algn="l" defTabSz="1299724"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240" y="9040156"/>
            <a:ext cx="3034453" cy="519289"/>
          </a:xfrm>
          <a:prstGeom prst="rect">
            <a:avLst/>
          </a:prstGeom>
        </p:spPr>
        <p:txBody>
          <a:bodyPr vert="horz" lIns="129985" tIns="64993" rIns="129985" bIns="64993" rtlCol="0" anchor="ctr"/>
          <a:lstStyle>
            <a:lvl1pPr algn="l" defTabSz="1299858"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1C4F7841-DFBF-4859-A1C3-60EED42F468A}" type="datetime1">
              <a:rPr lang="en-US" smtClean="0"/>
              <a:pPr>
                <a:defRPr/>
              </a:pPr>
              <a:t>5/12/2014</a:t>
            </a:fld>
            <a:endParaRPr lang="en-US" dirty="0"/>
          </a:p>
        </p:txBody>
      </p:sp>
      <p:sp>
        <p:nvSpPr>
          <p:cNvPr id="5" name="Footer Placeholder 4"/>
          <p:cNvSpPr>
            <a:spLocks noGrp="1"/>
          </p:cNvSpPr>
          <p:nvPr>
            <p:ph type="ftr" sz="quarter" idx="3"/>
          </p:nvPr>
        </p:nvSpPr>
        <p:spPr>
          <a:xfrm>
            <a:off x="4443308" y="9040156"/>
            <a:ext cx="4118187" cy="519289"/>
          </a:xfrm>
          <a:prstGeom prst="rect">
            <a:avLst/>
          </a:prstGeom>
        </p:spPr>
        <p:txBody>
          <a:bodyPr vert="horz" lIns="129985" tIns="64993" rIns="129985" bIns="64993" rtlCol="0" anchor="ctr"/>
          <a:lstStyle>
            <a:lvl1pPr algn="ctr" defTabSz="1299858" fontAlgn="auto" hangingPunct="1">
              <a:spcBef>
                <a:spcPts val="0"/>
              </a:spcBef>
              <a:spcAft>
                <a:spcPts val="0"/>
              </a:spcAft>
              <a:defRPr kumimoji="0" sz="1700">
                <a:solidFill>
                  <a:prstClr val="black">
                    <a:tint val="75000"/>
                  </a:prstClr>
                </a:solidFill>
                <a:latin typeface="Franklin Gothic Book"/>
                <a:ea typeface="+mn-ea"/>
              </a:defRPr>
            </a:lvl1pPr>
          </a:lstStyle>
          <a:p>
            <a:pPr>
              <a:defRPr/>
            </a:pPr>
            <a:endParaRPr lang="en-US" dirty="0"/>
          </a:p>
        </p:txBody>
      </p:sp>
      <p:sp>
        <p:nvSpPr>
          <p:cNvPr id="6" name="Slide Number Placeholder 5"/>
          <p:cNvSpPr>
            <a:spLocks noGrp="1"/>
          </p:cNvSpPr>
          <p:nvPr>
            <p:ph type="sldNum" sz="quarter" idx="4"/>
          </p:nvPr>
        </p:nvSpPr>
        <p:spPr>
          <a:xfrm>
            <a:off x="9320107" y="9040156"/>
            <a:ext cx="3034453" cy="519289"/>
          </a:xfrm>
          <a:prstGeom prst="rect">
            <a:avLst/>
          </a:prstGeom>
        </p:spPr>
        <p:txBody>
          <a:bodyPr vert="horz" lIns="129985" tIns="64993" rIns="129985" bIns="64993" rtlCol="0" anchor="ctr"/>
          <a:lstStyle>
            <a:lvl1pPr algn="r" defTabSz="1299858" fontAlgn="auto" hangingPunct="1">
              <a:spcBef>
                <a:spcPts val="0"/>
              </a:spcBef>
              <a:spcAft>
                <a:spcPts val="0"/>
              </a:spcAft>
              <a:defRPr kumimoji="0" sz="1700">
                <a:solidFill>
                  <a:prstClr val="black">
                    <a:tint val="75000"/>
                  </a:prstClr>
                </a:solidFill>
                <a:latin typeface="Franklin Gothic Book"/>
                <a:ea typeface="+mn-ea"/>
              </a:defRPr>
            </a:lvl1pPr>
          </a:lstStyle>
          <a:p>
            <a:pPr>
              <a:defRPr/>
            </a:pPr>
            <a:fld id="{8E612E04-B8CF-4B86-968E-66798C557739}" type="slidenum">
              <a:rPr lang="en-US" smtClean="0"/>
              <a:pPr>
                <a:defRPr/>
              </a:pPr>
              <a:t>‹#›</a:t>
            </a:fld>
            <a:endParaRPr lang="en-US" dirty="0"/>
          </a:p>
        </p:txBody>
      </p:sp>
      <p:sp>
        <p:nvSpPr>
          <p:cNvPr id="2" name="Title Placeholder 1"/>
          <p:cNvSpPr>
            <a:spLocks noGrp="1"/>
          </p:cNvSpPr>
          <p:nvPr>
            <p:ph type="title"/>
          </p:nvPr>
        </p:nvSpPr>
        <p:spPr>
          <a:xfrm>
            <a:off x="3359575" y="433494"/>
            <a:ext cx="9211733" cy="1343378"/>
          </a:xfrm>
          <a:prstGeom prst="rect">
            <a:avLst/>
          </a:prstGeom>
        </p:spPr>
        <p:txBody>
          <a:bodyPr vert="horz" lIns="129985" tIns="64993" rIns="129985" bIns="64993" rtlCol="0" anchor="ctr">
            <a:normAutofit/>
          </a:bodyPr>
          <a:lstStyle/>
          <a:p>
            <a:r>
              <a:rPr lang="en-US" dirty="0" smtClean="0"/>
              <a:t>Click to edit Master title style</a:t>
            </a:r>
            <a:endParaRPr lang="en-US" dirty="0"/>
          </a:p>
        </p:txBody>
      </p:sp>
      <p:sp>
        <p:nvSpPr>
          <p:cNvPr id="1030" name="Text Placeholder 2"/>
          <p:cNvSpPr>
            <a:spLocks noGrp="1"/>
          </p:cNvSpPr>
          <p:nvPr>
            <p:ph type="body" idx="1"/>
          </p:nvPr>
        </p:nvSpPr>
        <p:spPr bwMode="auto">
          <a:xfrm>
            <a:off x="3467947" y="2210365"/>
            <a:ext cx="9211733" cy="6978790"/>
          </a:xfrm>
          <a:prstGeom prst="rect">
            <a:avLst/>
          </a:prstGeom>
          <a:noFill/>
          <a:ln w="9525">
            <a:noFill/>
            <a:miter lim="800000"/>
            <a:headEnd/>
            <a:tailEnd/>
          </a:ln>
        </p:spPr>
        <p:txBody>
          <a:bodyPr vert="horz" wrap="square" lIns="129985" tIns="64993" rIns="129985" bIns="64993"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1" name="Picture 2"/>
          <p:cNvPicPr>
            <a:picLocks noChangeAspect="1" noChangeArrowheads="1"/>
          </p:cNvPicPr>
          <p:nvPr/>
        </p:nvPicPr>
        <p:blipFill>
          <a:blip r:embed="rId18" cstate="screen"/>
          <a:srcRect/>
          <a:stretch>
            <a:fillRect/>
          </a:stretch>
        </p:blipFill>
        <p:spPr bwMode="auto">
          <a:xfrm>
            <a:off x="0" y="0"/>
            <a:ext cx="13004800" cy="9753600"/>
          </a:xfrm>
          <a:prstGeom prst="rect">
            <a:avLst/>
          </a:prstGeom>
          <a:noFill/>
          <a:ln w="9525">
            <a:noFill/>
            <a:miter lim="800000"/>
            <a:headEnd/>
            <a:tailEnd/>
          </a:ln>
        </p:spPr>
      </p:pic>
    </p:spTree>
    <p:extLst>
      <p:ext uri="{BB962C8B-B14F-4D97-AF65-F5344CB8AC3E}">
        <p14:creationId xmlns:p14="http://schemas.microsoft.com/office/powerpoint/2010/main" val="246449470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5100" kern="1200">
          <a:ln>
            <a:solidFill>
              <a:schemeClr val="accent1">
                <a:lumMod val="50000"/>
              </a:schemeClr>
            </a:solidFill>
          </a:ln>
          <a:solidFill>
            <a:srgbClr val="4FCEFF"/>
          </a:solidFill>
          <a:latin typeface="+mj-lt"/>
          <a:ea typeface="+mj-ea"/>
          <a:cs typeface="+mj-cs"/>
        </a:defRPr>
      </a:lvl1pPr>
      <a:lvl2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2pPr>
      <a:lvl3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3pPr>
      <a:lvl4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4pPr>
      <a:lvl5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5pPr>
      <a:lvl6pPr marL="649928" algn="l" rtl="0" fontAlgn="base">
        <a:spcBef>
          <a:spcPct val="0"/>
        </a:spcBef>
        <a:spcAft>
          <a:spcPct val="0"/>
        </a:spcAft>
        <a:defRPr sz="5100">
          <a:solidFill>
            <a:srgbClr val="4FCEFF"/>
          </a:solidFill>
          <a:latin typeface="Franklin Gothic Medium" pitchFamily="34" charset="0"/>
          <a:ea typeface="微軟正黑體" pitchFamily="34" charset="-120"/>
        </a:defRPr>
      </a:lvl6pPr>
      <a:lvl7pPr marL="1299858" algn="l" rtl="0" fontAlgn="base">
        <a:spcBef>
          <a:spcPct val="0"/>
        </a:spcBef>
        <a:spcAft>
          <a:spcPct val="0"/>
        </a:spcAft>
        <a:defRPr sz="5100">
          <a:solidFill>
            <a:srgbClr val="4FCEFF"/>
          </a:solidFill>
          <a:latin typeface="Franklin Gothic Medium" pitchFamily="34" charset="0"/>
          <a:ea typeface="微軟正黑體" pitchFamily="34" charset="-120"/>
        </a:defRPr>
      </a:lvl7pPr>
      <a:lvl8pPr marL="1949794" algn="l" rtl="0" fontAlgn="base">
        <a:spcBef>
          <a:spcPct val="0"/>
        </a:spcBef>
        <a:spcAft>
          <a:spcPct val="0"/>
        </a:spcAft>
        <a:defRPr sz="5100">
          <a:solidFill>
            <a:srgbClr val="4FCEFF"/>
          </a:solidFill>
          <a:latin typeface="Franklin Gothic Medium" pitchFamily="34" charset="0"/>
          <a:ea typeface="微軟正黑體" pitchFamily="34" charset="-120"/>
        </a:defRPr>
      </a:lvl8pPr>
      <a:lvl9pPr marL="2599723" algn="l" rtl="0" fontAlgn="base">
        <a:spcBef>
          <a:spcPct val="0"/>
        </a:spcBef>
        <a:spcAft>
          <a:spcPct val="0"/>
        </a:spcAft>
        <a:defRPr sz="5100">
          <a:solidFill>
            <a:srgbClr val="4FCEFF"/>
          </a:solidFill>
          <a:latin typeface="Franklin Gothic Medium" pitchFamily="34" charset="0"/>
          <a:ea typeface="微軟正黑體" pitchFamily="34" charset="-120"/>
        </a:defRPr>
      </a:lvl9pPr>
    </p:titleStyle>
    <p:bodyStyle>
      <a:lvl1pPr algn="l" rtl="0" eaLnBrk="0" fontAlgn="base" hangingPunct="0">
        <a:spcBef>
          <a:spcPct val="20000"/>
        </a:spcBef>
        <a:spcAft>
          <a:spcPct val="0"/>
        </a:spcAft>
        <a:defRPr sz="4600" kern="1200">
          <a:solidFill>
            <a:srgbClr val="0B5395"/>
          </a:solidFill>
          <a:latin typeface="+mn-lt"/>
          <a:ea typeface="+mn-ea"/>
          <a:cs typeface="+mn-cs"/>
        </a:defRPr>
      </a:lvl1pPr>
      <a:lvl2pPr algn="l" rtl="0" eaLnBrk="0" fontAlgn="base" hangingPunct="0">
        <a:spcBef>
          <a:spcPct val="20000"/>
        </a:spcBef>
        <a:spcAft>
          <a:spcPct val="0"/>
        </a:spcAft>
        <a:defRPr sz="4000" kern="1200">
          <a:solidFill>
            <a:srgbClr val="0B5395"/>
          </a:solidFill>
          <a:latin typeface="+mn-lt"/>
          <a:ea typeface="+mn-ea"/>
          <a:cs typeface="+mn-cs"/>
        </a:defRPr>
      </a:lvl2pPr>
      <a:lvl3pPr algn="l" rtl="0" eaLnBrk="0" fontAlgn="base" hangingPunct="0">
        <a:spcBef>
          <a:spcPct val="20000"/>
        </a:spcBef>
        <a:spcAft>
          <a:spcPct val="0"/>
        </a:spcAft>
        <a:defRPr sz="3400" kern="1200">
          <a:solidFill>
            <a:srgbClr val="0B5395"/>
          </a:solidFill>
          <a:latin typeface="+mn-lt"/>
          <a:ea typeface="+mn-ea"/>
          <a:cs typeface="+mn-cs"/>
        </a:defRPr>
      </a:lvl3pPr>
      <a:lvl4pPr algn="l" rtl="0" eaLnBrk="0" fontAlgn="base" hangingPunct="0">
        <a:spcBef>
          <a:spcPct val="20000"/>
        </a:spcBef>
        <a:spcAft>
          <a:spcPct val="0"/>
        </a:spcAft>
        <a:defRPr sz="2800" kern="1200">
          <a:solidFill>
            <a:srgbClr val="0B5395"/>
          </a:solidFill>
          <a:latin typeface="+mn-lt"/>
          <a:ea typeface="+mn-ea"/>
          <a:cs typeface="+mn-cs"/>
        </a:defRPr>
      </a:lvl4pPr>
      <a:lvl5pPr algn="l" rtl="0" eaLnBrk="0" fontAlgn="base" hangingPunct="0">
        <a:spcBef>
          <a:spcPct val="20000"/>
        </a:spcBef>
        <a:spcAft>
          <a:spcPct val="0"/>
        </a:spcAft>
        <a:defRPr sz="2800" kern="1200">
          <a:solidFill>
            <a:srgbClr val="0B5395"/>
          </a:solidFill>
          <a:latin typeface="+mn-lt"/>
          <a:ea typeface="+mn-ea"/>
          <a:cs typeface="+mn-cs"/>
        </a:defRPr>
      </a:lvl5pPr>
      <a:lvl6pPr marL="3574621"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548"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481"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408" indent="-324963" algn="l" defTabSz="129985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858" rtl="0" eaLnBrk="1" latinLnBrk="0" hangingPunct="1">
        <a:defRPr sz="2600" kern="1200">
          <a:solidFill>
            <a:schemeClr val="tx1"/>
          </a:solidFill>
          <a:latin typeface="+mn-lt"/>
          <a:ea typeface="+mn-ea"/>
          <a:cs typeface="+mn-cs"/>
        </a:defRPr>
      </a:lvl1pPr>
      <a:lvl2pPr marL="649928" algn="l" defTabSz="1299858" rtl="0" eaLnBrk="1" latinLnBrk="0" hangingPunct="1">
        <a:defRPr sz="2600" kern="1200">
          <a:solidFill>
            <a:schemeClr val="tx1"/>
          </a:solidFill>
          <a:latin typeface="+mn-lt"/>
          <a:ea typeface="+mn-ea"/>
          <a:cs typeface="+mn-cs"/>
        </a:defRPr>
      </a:lvl2pPr>
      <a:lvl3pPr marL="1299858" algn="l" defTabSz="1299858" rtl="0" eaLnBrk="1" latinLnBrk="0" hangingPunct="1">
        <a:defRPr sz="2600" kern="1200">
          <a:solidFill>
            <a:schemeClr val="tx1"/>
          </a:solidFill>
          <a:latin typeface="+mn-lt"/>
          <a:ea typeface="+mn-ea"/>
          <a:cs typeface="+mn-cs"/>
        </a:defRPr>
      </a:lvl3pPr>
      <a:lvl4pPr marL="1949794" algn="l" defTabSz="1299858" rtl="0" eaLnBrk="1" latinLnBrk="0" hangingPunct="1">
        <a:defRPr sz="2600" kern="1200">
          <a:solidFill>
            <a:schemeClr val="tx1"/>
          </a:solidFill>
          <a:latin typeface="+mn-lt"/>
          <a:ea typeface="+mn-ea"/>
          <a:cs typeface="+mn-cs"/>
        </a:defRPr>
      </a:lvl4pPr>
      <a:lvl5pPr marL="2599723" algn="l" defTabSz="1299858" rtl="0" eaLnBrk="1" latinLnBrk="0" hangingPunct="1">
        <a:defRPr sz="2600" kern="1200">
          <a:solidFill>
            <a:schemeClr val="tx1"/>
          </a:solidFill>
          <a:latin typeface="+mn-lt"/>
          <a:ea typeface="+mn-ea"/>
          <a:cs typeface="+mn-cs"/>
        </a:defRPr>
      </a:lvl5pPr>
      <a:lvl6pPr marL="3249652" algn="l" defTabSz="1299858" rtl="0" eaLnBrk="1" latinLnBrk="0" hangingPunct="1">
        <a:defRPr sz="2600" kern="1200">
          <a:solidFill>
            <a:schemeClr val="tx1"/>
          </a:solidFill>
          <a:latin typeface="+mn-lt"/>
          <a:ea typeface="+mn-ea"/>
          <a:cs typeface="+mn-cs"/>
        </a:defRPr>
      </a:lvl6pPr>
      <a:lvl7pPr marL="3899586" algn="l" defTabSz="1299858" rtl="0" eaLnBrk="1" latinLnBrk="0" hangingPunct="1">
        <a:defRPr sz="2600" kern="1200">
          <a:solidFill>
            <a:schemeClr val="tx1"/>
          </a:solidFill>
          <a:latin typeface="+mn-lt"/>
          <a:ea typeface="+mn-ea"/>
          <a:cs typeface="+mn-cs"/>
        </a:defRPr>
      </a:lvl7pPr>
      <a:lvl8pPr marL="4549510" algn="l" defTabSz="1299858" rtl="0" eaLnBrk="1" latinLnBrk="0" hangingPunct="1">
        <a:defRPr sz="2600" kern="1200">
          <a:solidFill>
            <a:schemeClr val="tx1"/>
          </a:solidFill>
          <a:latin typeface="+mn-lt"/>
          <a:ea typeface="+mn-ea"/>
          <a:cs typeface="+mn-cs"/>
        </a:defRPr>
      </a:lvl8pPr>
      <a:lvl9pPr marL="5199445" algn="l" defTabSz="1299858"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992" tIns="64997" rIns="129992" bIns="649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52"/>
            <a:ext cx="11704320" cy="6436925"/>
          </a:xfrm>
          <a:prstGeom prst="rect">
            <a:avLst/>
          </a:prstGeom>
        </p:spPr>
        <p:txBody>
          <a:bodyPr vert="horz" lIns="129992" tIns="64997" rIns="129992" bIns="649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54"/>
            <a:ext cx="3034453" cy="519289"/>
          </a:xfrm>
          <a:prstGeom prst="rect">
            <a:avLst/>
          </a:prstGeom>
        </p:spPr>
        <p:txBody>
          <a:bodyPr vert="horz" lIns="129992" tIns="64997" rIns="129992" bIns="64997" rtlCol="0" anchor="ctr"/>
          <a:lstStyle>
            <a:lvl1pPr algn="l" defTabSz="1299925" fontAlgn="auto" hangingPunct="1">
              <a:spcBef>
                <a:spcPts val="0"/>
              </a:spcBef>
              <a:spcAft>
                <a:spcPts val="0"/>
              </a:spcAft>
              <a:defRPr sz="1700">
                <a:solidFill>
                  <a:schemeClr val="tx1">
                    <a:tint val="75000"/>
                  </a:schemeClr>
                </a:solidFill>
              </a:defRPr>
            </a:lvl1pPr>
          </a:lstStyle>
          <a:p>
            <a:fld id="{89C75631-07B6-4221-95FD-AE5720A6EC7E}" type="datetimeFigureOut">
              <a:rPr lang="en-US" smtClean="0">
                <a:solidFill>
                  <a:prstClr val="black">
                    <a:tint val="75000"/>
                  </a:prstClr>
                </a:solidFill>
                <a:latin typeface="Calibri"/>
                <a:ea typeface="+mn-ea"/>
              </a:rPr>
              <a:pPr/>
              <a:t>5/12/2014</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443308" y="9040154"/>
            <a:ext cx="4118187" cy="519289"/>
          </a:xfrm>
          <a:prstGeom prst="rect">
            <a:avLst/>
          </a:prstGeom>
        </p:spPr>
        <p:txBody>
          <a:bodyPr vert="horz" lIns="129992" tIns="64997" rIns="129992" bIns="64997" rtlCol="0" anchor="ctr"/>
          <a:lstStyle>
            <a:lvl1pPr algn="ctr" defTabSz="1299925" fontAlgn="auto" hangingPunct="1">
              <a:spcBef>
                <a:spcPts val="0"/>
              </a:spcBef>
              <a:spcAft>
                <a:spcPts val="0"/>
              </a:spcAft>
              <a:defRPr sz="1700">
                <a:solidFill>
                  <a:schemeClr val="tx1">
                    <a:tint val="75000"/>
                  </a:schemeClr>
                </a:solidFill>
              </a:defRPr>
            </a:lvl1pPr>
          </a:lstStyle>
          <a:p>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9320107" y="9040154"/>
            <a:ext cx="3034453" cy="519289"/>
          </a:xfrm>
          <a:prstGeom prst="rect">
            <a:avLst/>
          </a:prstGeom>
        </p:spPr>
        <p:txBody>
          <a:bodyPr vert="horz" lIns="129992" tIns="64997" rIns="129992" bIns="64997" rtlCol="0" anchor="ctr"/>
          <a:lstStyle>
            <a:lvl1pPr algn="r" defTabSz="1299925" fontAlgn="auto" hangingPunct="1">
              <a:spcBef>
                <a:spcPts val="0"/>
              </a:spcBef>
              <a:spcAft>
                <a:spcPts val="0"/>
              </a:spcAft>
              <a:defRPr sz="1700">
                <a:solidFill>
                  <a:schemeClr val="tx1">
                    <a:tint val="75000"/>
                  </a:schemeClr>
                </a:solidFill>
              </a:defRPr>
            </a:lvl1pPr>
          </a:lstStyle>
          <a:p>
            <a:fld id="{F1ECF910-844C-4388-BE88-86C856A0DE7C}" type="slidenum">
              <a:rPr lang="en-US" smtClean="0">
                <a:solidFill>
                  <a:prstClr val="black">
                    <a:tint val="75000"/>
                  </a:prstClr>
                </a:solidFill>
                <a:latin typeface="Calibri"/>
                <a:ea typeface="+mn-ea"/>
              </a:rPr>
              <a:pPr/>
              <a:t>‹#›</a:t>
            </a:fld>
            <a:endParaRPr lang="en-US" dirty="0">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1299925" rtl="0" eaLnBrk="1" latinLnBrk="0" hangingPunct="1">
        <a:spcBef>
          <a:spcPct val="0"/>
        </a:spcBef>
        <a:buNone/>
        <a:defRPr sz="6300" kern="1200">
          <a:solidFill>
            <a:schemeClr val="tx1"/>
          </a:solidFill>
          <a:latin typeface="+mj-lt"/>
          <a:ea typeface="+mj-ea"/>
          <a:cs typeface="+mj-cs"/>
        </a:defRPr>
      </a:lvl1pPr>
    </p:titleStyle>
    <p:bodyStyle>
      <a:lvl1pPr marL="487475" indent="-487475" algn="l" defTabSz="1299925"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191" indent="-406226" algn="l" defTabSz="1299925"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4906" indent="-324980" algn="l" defTabSz="1299925"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4871"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4840"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4804"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765"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730"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691" indent="-324980" algn="l" defTabSz="1299925"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925" rtl="0" eaLnBrk="1" latinLnBrk="0" hangingPunct="1">
        <a:defRPr sz="2600" kern="1200">
          <a:solidFill>
            <a:schemeClr val="tx1"/>
          </a:solidFill>
          <a:latin typeface="+mn-lt"/>
          <a:ea typeface="+mn-ea"/>
          <a:cs typeface="+mn-cs"/>
        </a:defRPr>
      </a:lvl1pPr>
      <a:lvl2pPr marL="649961" algn="l" defTabSz="1299925" rtl="0" eaLnBrk="1" latinLnBrk="0" hangingPunct="1">
        <a:defRPr sz="2600" kern="1200">
          <a:solidFill>
            <a:schemeClr val="tx1"/>
          </a:solidFill>
          <a:latin typeface="+mn-lt"/>
          <a:ea typeface="+mn-ea"/>
          <a:cs typeface="+mn-cs"/>
        </a:defRPr>
      </a:lvl2pPr>
      <a:lvl3pPr marL="1299925" algn="l" defTabSz="1299925" rtl="0" eaLnBrk="1" latinLnBrk="0" hangingPunct="1">
        <a:defRPr sz="2600" kern="1200">
          <a:solidFill>
            <a:schemeClr val="tx1"/>
          </a:solidFill>
          <a:latin typeface="+mn-lt"/>
          <a:ea typeface="+mn-ea"/>
          <a:cs typeface="+mn-cs"/>
        </a:defRPr>
      </a:lvl3pPr>
      <a:lvl4pPr marL="1949893" algn="l" defTabSz="1299925" rtl="0" eaLnBrk="1" latinLnBrk="0" hangingPunct="1">
        <a:defRPr sz="2600" kern="1200">
          <a:solidFill>
            <a:schemeClr val="tx1"/>
          </a:solidFill>
          <a:latin typeface="+mn-lt"/>
          <a:ea typeface="+mn-ea"/>
          <a:cs typeface="+mn-cs"/>
        </a:defRPr>
      </a:lvl4pPr>
      <a:lvl5pPr marL="2599856" algn="l" defTabSz="1299925" rtl="0" eaLnBrk="1" latinLnBrk="0" hangingPunct="1">
        <a:defRPr sz="2600" kern="1200">
          <a:solidFill>
            <a:schemeClr val="tx1"/>
          </a:solidFill>
          <a:latin typeface="+mn-lt"/>
          <a:ea typeface="+mn-ea"/>
          <a:cs typeface="+mn-cs"/>
        </a:defRPr>
      </a:lvl5pPr>
      <a:lvl6pPr marL="3249818" algn="l" defTabSz="1299925" rtl="0" eaLnBrk="1" latinLnBrk="0" hangingPunct="1">
        <a:defRPr sz="2600" kern="1200">
          <a:solidFill>
            <a:schemeClr val="tx1"/>
          </a:solidFill>
          <a:latin typeface="+mn-lt"/>
          <a:ea typeface="+mn-ea"/>
          <a:cs typeface="+mn-cs"/>
        </a:defRPr>
      </a:lvl6pPr>
      <a:lvl7pPr marL="3899785" algn="l" defTabSz="1299925" rtl="0" eaLnBrk="1" latinLnBrk="0" hangingPunct="1">
        <a:defRPr sz="2600" kern="1200">
          <a:solidFill>
            <a:schemeClr val="tx1"/>
          </a:solidFill>
          <a:latin typeface="+mn-lt"/>
          <a:ea typeface="+mn-ea"/>
          <a:cs typeface="+mn-cs"/>
        </a:defRPr>
      </a:lvl7pPr>
      <a:lvl8pPr marL="4549743" algn="l" defTabSz="1299925" rtl="0" eaLnBrk="1" latinLnBrk="0" hangingPunct="1">
        <a:defRPr sz="2600" kern="1200">
          <a:solidFill>
            <a:schemeClr val="tx1"/>
          </a:solidFill>
          <a:latin typeface="+mn-lt"/>
          <a:ea typeface="+mn-ea"/>
          <a:cs typeface="+mn-cs"/>
        </a:defRPr>
      </a:lvl8pPr>
      <a:lvl9pPr marL="5199711" algn="l" defTabSz="1299925"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975360" y="866987"/>
            <a:ext cx="11054080" cy="1625600"/>
          </a:xfrm>
          <a:prstGeom prst="rect">
            <a:avLst/>
          </a:prstGeom>
          <a:noFill/>
          <a:ln w="9525">
            <a:noFill/>
            <a:miter lim="800000"/>
            <a:headEnd/>
            <a:tailEnd/>
          </a:ln>
          <a:effectLst>
            <a:outerShdw algn="ctr" rotWithShape="0">
              <a:srgbClr val="808080">
                <a:alpha val="75000"/>
              </a:srgbClr>
            </a:outerShdw>
          </a:effectLst>
        </p:spPr>
        <p:txBody>
          <a:bodyPr vert="horz" wrap="square" lIns="129871" tIns="64936" rIns="129871" bIns="64936"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975360" y="2817707"/>
            <a:ext cx="11054080" cy="5852160"/>
          </a:xfrm>
          <a:prstGeom prst="rect">
            <a:avLst/>
          </a:prstGeom>
          <a:noFill/>
          <a:ln w="9525">
            <a:noFill/>
            <a:miter lim="800000"/>
            <a:headEnd/>
            <a:tailEnd/>
          </a:ln>
          <a:effectLst>
            <a:outerShdw algn="ctr" rotWithShape="0">
              <a:srgbClr val="808080">
                <a:alpha val="75000"/>
              </a:srgbClr>
            </a:outerShdw>
          </a:effectLst>
        </p:spPr>
        <p:txBody>
          <a:bodyPr vert="horz" wrap="square" lIns="129871" tIns="64936" rIns="129871" bIns="649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975360" y="8886613"/>
            <a:ext cx="2709333" cy="650240"/>
          </a:xfrm>
          <a:prstGeom prst="rect">
            <a:avLst/>
          </a:prstGeom>
          <a:noFill/>
          <a:ln w="9525">
            <a:noFill/>
            <a:miter lim="800000"/>
            <a:headEnd/>
            <a:tailEnd/>
          </a:ln>
          <a:effectLst>
            <a:outerShdw algn="ctr" rotWithShape="0">
              <a:srgbClr val="808080">
                <a:alpha val="75000"/>
              </a:srgbClr>
            </a:outerShdw>
          </a:effectLst>
        </p:spPr>
        <p:txBody>
          <a:bodyPr vert="horz" wrap="square" lIns="129871" tIns="64936" rIns="129871" bIns="64936" numCol="1" anchor="t" anchorCtr="0" compatLnSpc="1">
            <a:prstTxWarp prst="textNoShape">
              <a:avLst/>
            </a:prstTxWarp>
          </a:bodyPr>
          <a:lstStyle>
            <a:lvl1pPr defTabSz="1298725" fontAlgn="auto">
              <a:spcBef>
                <a:spcPts val="0"/>
              </a:spcBef>
              <a:spcAft>
                <a:spcPts val="0"/>
              </a:spcAft>
              <a:defRPr sz="2000">
                <a:latin typeface="+mn-lt"/>
                <a:ea typeface="ＭＳ Ｐゴシック" pitchFamily="-80" charset="-128"/>
                <a:cs typeface="+mn-cs"/>
              </a:defRPr>
            </a:lvl1pPr>
          </a:lstStyle>
          <a:p>
            <a:pPr algn="l" hangingPunct="1">
              <a:defRPr/>
            </a:pPr>
            <a:endParaRPr lang="en-US">
              <a:solidFill>
                <a:srgbClr val="FFFFFF"/>
              </a:solidFill>
            </a:endParaRPr>
          </a:p>
        </p:txBody>
      </p:sp>
      <p:sp>
        <p:nvSpPr>
          <p:cNvPr id="47109" name="Rectangle 5"/>
          <p:cNvSpPr>
            <a:spLocks noGrp="1" noChangeArrowheads="1"/>
          </p:cNvSpPr>
          <p:nvPr>
            <p:ph type="ftr" sz="quarter" idx="3"/>
          </p:nvPr>
        </p:nvSpPr>
        <p:spPr bwMode="auto">
          <a:xfrm>
            <a:off x="4443308" y="8886613"/>
            <a:ext cx="4118187" cy="650240"/>
          </a:xfrm>
          <a:prstGeom prst="rect">
            <a:avLst/>
          </a:prstGeom>
          <a:noFill/>
          <a:ln w="9525">
            <a:noFill/>
            <a:miter lim="800000"/>
            <a:headEnd/>
            <a:tailEnd/>
          </a:ln>
          <a:effectLst>
            <a:outerShdw algn="ctr" rotWithShape="0">
              <a:srgbClr val="808080">
                <a:alpha val="75000"/>
              </a:srgbClr>
            </a:outerShdw>
          </a:effectLst>
        </p:spPr>
        <p:txBody>
          <a:bodyPr vert="horz" wrap="square" lIns="129871" tIns="64936" rIns="129871" bIns="64936" numCol="1" anchor="t" anchorCtr="0" compatLnSpc="1">
            <a:prstTxWarp prst="textNoShape">
              <a:avLst/>
            </a:prstTxWarp>
          </a:bodyPr>
          <a:lstStyle>
            <a:lvl1pPr algn="ctr" defTabSz="1298725" fontAlgn="auto">
              <a:spcBef>
                <a:spcPts val="0"/>
              </a:spcBef>
              <a:spcAft>
                <a:spcPts val="0"/>
              </a:spcAft>
              <a:defRPr sz="2000">
                <a:latin typeface="+mn-lt"/>
                <a:ea typeface="ＭＳ Ｐゴシック" pitchFamily="-80" charset="-128"/>
                <a:cs typeface="+mn-cs"/>
              </a:defRPr>
            </a:lvl1pPr>
          </a:lstStyle>
          <a:p>
            <a:pPr hangingPunct="1">
              <a:defRPr/>
            </a:pPr>
            <a:endParaRPr lang="en-US">
              <a:solidFill>
                <a:srgbClr val="FFFFFF"/>
              </a:solidFill>
            </a:endParaRPr>
          </a:p>
        </p:txBody>
      </p:sp>
      <p:sp>
        <p:nvSpPr>
          <p:cNvPr id="47110" name="Rectangle 6"/>
          <p:cNvSpPr>
            <a:spLocks noGrp="1" noChangeArrowheads="1"/>
          </p:cNvSpPr>
          <p:nvPr>
            <p:ph type="sldNum" sz="quarter" idx="4"/>
          </p:nvPr>
        </p:nvSpPr>
        <p:spPr bwMode="auto">
          <a:xfrm>
            <a:off x="9320107" y="8886613"/>
            <a:ext cx="2709333" cy="650240"/>
          </a:xfrm>
          <a:prstGeom prst="rect">
            <a:avLst/>
          </a:prstGeom>
          <a:noFill/>
          <a:ln w="9525">
            <a:noFill/>
            <a:miter lim="800000"/>
            <a:headEnd/>
            <a:tailEnd/>
          </a:ln>
          <a:effectLst>
            <a:outerShdw algn="ctr" rotWithShape="0">
              <a:srgbClr val="808080">
                <a:alpha val="75000"/>
              </a:srgbClr>
            </a:outerShdw>
          </a:effectLst>
        </p:spPr>
        <p:txBody>
          <a:bodyPr vert="horz" wrap="square" lIns="129871" tIns="64936" rIns="129871" bIns="64936" numCol="1" anchor="t" anchorCtr="0" compatLnSpc="1">
            <a:prstTxWarp prst="textNoShape">
              <a:avLst/>
            </a:prstTxWarp>
          </a:bodyPr>
          <a:lstStyle>
            <a:lvl1pPr algn="r" defTabSz="1298725" fontAlgn="base">
              <a:spcBef>
                <a:spcPct val="0"/>
              </a:spcBef>
              <a:spcAft>
                <a:spcPct val="0"/>
              </a:spcAft>
              <a:defRPr sz="2000">
                <a:latin typeface="Calibri" charset="0"/>
                <a:ea typeface="MS PGothic" charset="0"/>
                <a:cs typeface="MS PGothic" charset="0"/>
              </a:defRPr>
            </a:lvl1pPr>
          </a:lstStyle>
          <a:p>
            <a:pPr hangingPunct="1"/>
            <a:fld id="{69A00B73-DD4C-324E-9694-25C4B66CB20F}" type="slidenum">
              <a:rPr lang="en-US" smtClean="0">
                <a:solidFill>
                  <a:srgbClr val="FFFFFF"/>
                </a:solidFill>
              </a:rPr>
              <a:pPr hangingPunct="1"/>
              <a:t>‹#›</a:t>
            </a:fld>
            <a:endParaRPr lang="en-US" smtClean="0">
              <a:solidFill>
                <a:srgbClr val="FFFFFF"/>
              </a:solidFill>
            </a:endParaRPr>
          </a:p>
        </p:txBody>
      </p:sp>
      <p:pic>
        <p:nvPicPr>
          <p:cNvPr id="7" name="Picture 6" descr="Shop.comPoweredbyMHK_White_PNG.png"/>
          <p:cNvPicPr>
            <a:picLocks noChangeAspect="1"/>
          </p:cNvPicPr>
          <p:nvPr userDrawn="1"/>
        </p:nvPicPr>
        <p:blipFill>
          <a:blip r:embed="rId15" cstate="screen"/>
          <a:stretch>
            <a:fillRect/>
          </a:stretch>
        </p:blipFill>
        <p:spPr>
          <a:xfrm>
            <a:off x="10295467" y="9103398"/>
            <a:ext cx="2600960" cy="548379"/>
          </a:xfrm>
          <a:prstGeom prst="rect">
            <a:avLst/>
          </a:prstGeom>
        </p:spPr>
      </p:pic>
    </p:spTree>
    <p:extLst>
      <p:ext uri="{BB962C8B-B14F-4D97-AF65-F5344CB8AC3E}">
        <p14:creationId xmlns:p14="http://schemas.microsoft.com/office/powerpoint/2010/main" val="454147293"/>
      </p:ext>
    </p:extLst>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ransition spd="med">
    <p:fade/>
  </p:transition>
  <p:hf sldNum="0" hdr="0"/>
  <p:txStyles>
    <p:titleStyle>
      <a:lvl1pPr algn="ctr" rtl="0" eaLnBrk="0" fontAlgn="base" hangingPunct="0">
        <a:spcBef>
          <a:spcPct val="0"/>
        </a:spcBef>
        <a:spcAft>
          <a:spcPct val="0"/>
        </a:spcAft>
        <a:defRPr sz="6300">
          <a:solidFill>
            <a:schemeClr val="tx2"/>
          </a:solidFill>
          <a:latin typeface="+mj-lt"/>
          <a:ea typeface="ＭＳ Ｐゴシック" charset="0"/>
          <a:cs typeface="+mj-cs"/>
        </a:defRPr>
      </a:lvl1pPr>
      <a:lvl2pPr algn="ctr" rtl="0" eaLnBrk="0" fontAlgn="base" hangingPunct="0">
        <a:spcBef>
          <a:spcPct val="0"/>
        </a:spcBef>
        <a:spcAft>
          <a:spcPct val="0"/>
        </a:spcAft>
        <a:defRPr sz="63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63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63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6300">
          <a:solidFill>
            <a:schemeClr val="tx2"/>
          </a:solidFill>
          <a:latin typeface="Calibri" pitchFamily="34" charset="0"/>
          <a:ea typeface="ＭＳ Ｐゴシック" pitchFamily="-80" charset="-128"/>
        </a:defRPr>
      </a:lvl5pPr>
      <a:lvl6pPr marL="649355" algn="ctr" rtl="0" fontAlgn="base">
        <a:spcBef>
          <a:spcPct val="0"/>
        </a:spcBef>
        <a:spcAft>
          <a:spcPct val="0"/>
        </a:spcAft>
        <a:defRPr sz="6300">
          <a:solidFill>
            <a:schemeClr val="tx2"/>
          </a:solidFill>
          <a:latin typeface="Verdana" pitchFamily="-80" charset="0"/>
          <a:ea typeface="ＭＳ Ｐゴシック" pitchFamily="-80" charset="-128"/>
        </a:defRPr>
      </a:lvl6pPr>
      <a:lvl7pPr marL="1298725" algn="ctr" rtl="0" fontAlgn="base">
        <a:spcBef>
          <a:spcPct val="0"/>
        </a:spcBef>
        <a:spcAft>
          <a:spcPct val="0"/>
        </a:spcAft>
        <a:defRPr sz="6300">
          <a:solidFill>
            <a:schemeClr val="tx2"/>
          </a:solidFill>
          <a:latin typeface="Verdana" pitchFamily="-80" charset="0"/>
          <a:ea typeface="ＭＳ Ｐゴシック" pitchFamily="-80" charset="-128"/>
        </a:defRPr>
      </a:lvl7pPr>
      <a:lvl8pPr marL="1948101" algn="ctr" rtl="0" fontAlgn="base">
        <a:spcBef>
          <a:spcPct val="0"/>
        </a:spcBef>
        <a:spcAft>
          <a:spcPct val="0"/>
        </a:spcAft>
        <a:defRPr sz="6300">
          <a:solidFill>
            <a:schemeClr val="tx2"/>
          </a:solidFill>
          <a:latin typeface="Verdana" pitchFamily="-80" charset="0"/>
          <a:ea typeface="ＭＳ Ｐゴシック" pitchFamily="-80" charset="-128"/>
        </a:defRPr>
      </a:lvl8pPr>
      <a:lvl9pPr marL="2597463" algn="ctr" rtl="0" fontAlgn="base">
        <a:spcBef>
          <a:spcPct val="0"/>
        </a:spcBef>
        <a:spcAft>
          <a:spcPct val="0"/>
        </a:spcAft>
        <a:defRPr sz="6300">
          <a:solidFill>
            <a:schemeClr val="tx2"/>
          </a:solidFill>
          <a:latin typeface="Verdana" pitchFamily="-80" charset="0"/>
          <a:ea typeface="ＭＳ Ｐゴシック" pitchFamily="-80" charset="-128"/>
        </a:defRPr>
      </a:lvl9pPr>
    </p:titleStyle>
    <p:bodyStyle>
      <a:lvl1pPr marL="487032" indent="-487032" algn="l" rtl="0" eaLnBrk="0" fontAlgn="base" hangingPunct="0">
        <a:spcBef>
          <a:spcPct val="20000"/>
        </a:spcBef>
        <a:spcAft>
          <a:spcPct val="0"/>
        </a:spcAft>
        <a:buClr>
          <a:srgbClr val="FFFF66"/>
        </a:buClr>
        <a:buFont typeface="Wingdings" charset="0"/>
        <a:buChar char=""/>
        <a:defRPr sz="4600">
          <a:solidFill>
            <a:schemeClr val="tx1"/>
          </a:solidFill>
          <a:latin typeface="+mn-lt"/>
          <a:ea typeface="ＭＳ Ｐゴシック" charset="0"/>
          <a:cs typeface="+mn-cs"/>
        </a:defRPr>
      </a:lvl1pPr>
      <a:lvl2pPr marL="1055218" indent="-405862" algn="l" rtl="0" eaLnBrk="0" fontAlgn="base" hangingPunct="0">
        <a:spcBef>
          <a:spcPct val="20000"/>
        </a:spcBef>
        <a:spcAft>
          <a:spcPct val="0"/>
        </a:spcAft>
        <a:buClr>
          <a:srgbClr val="CCFF66"/>
        </a:buClr>
        <a:buFont typeface="Wingdings" charset="0"/>
        <a:buChar char=""/>
        <a:defRPr sz="4000">
          <a:solidFill>
            <a:schemeClr val="tx1"/>
          </a:solidFill>
          <a:latin typeface="+mn-lt"/>
          <a:ea typeface="ＭＳ Ｐゴシック" charset="0"/>
        </a:defRPr>
      </a:lvl2pPr>
      <a:lvl3pPr marL="1623409" indent="-324677" algn="l" rtl="0" eaLnBrk="0" fontAlgn="base" hangingPunct="0">
        <a:spcBef>
          <a:spcPct val="20000"/>
        </a:spcBef>
        <a:spcAft>
          <a:spcPct val="0"/>
        </a:spcAft>
        <a:buClr>
          <a:srgbClr val="FFFF66"/>
        </a:buClr>
        <a:buFont typeface="Wingdings" charset="0"/>
        <a:buChar char=""/>
        <a:defRPr sz="3400">
          <a:solidFill>
            <a:schemeClr val="tx1"/>
          </a:solidFill>
          <a:latin typeface="+mn-lt"/>
          <a:ea typeface="ＭＳ Ｐゴシック" charset="0"/>
        </a:defRPr>
      </a:lvl3pPr>
      <a:lvl4pPr marL="2272774" indent="-324677"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4pPr>
      <a:lvl5pPr marL="2922152" indent="-324677" algn="l" rtl="0" eaLnBrk="0" fontAlgn="base" hangingPunct="0">
        <a:spcBef>
          <a:spcPct val="20000"/>
        </a:spcBef>
        <a:spcAft>
          <a:spcPct val="0"/>
        </a:spcAft>
        <a:buClr>
          <a:srgbClr val="FFFF66"/>
        </a:buClr>
        <a:buFont typeface="Wingdings" charset="0"/>
        <a:buChar char=""/>
        <a:defRPr sz="2800">
          <a:solidFill>
            <a:schemeClr val="tx1"/>
          </a:solidFill>
          <a:latin typeface="+mn-lt"/>
          <a:ea typeface="ＭＳ Ｐゴシック" charset="0"/>
        </a:defRPr>
      </a:lvl5pPr>
      <a:lvl6pPr marL="3571513" indent="-324677" algn="l" rtl="0" fontAlgn="base">
        <a:spcBef>
          <a:spcPct val="20000"/>
        </a:spcBef>
        <a:spcAft>
          <a:spcPct val="0"/>
        </a:spcAft>
        <a:buClr>
          <a:srgbClr val="FFFF66"/>
        </a:buClr>
        <a:buFont typeface="Wingdings" pitchFamily="-80" charset="2"/>
        <a:buChar char=""/>
        <a:defRPr sz="2800">
          <a:solidFill>
            <a:schemeClr val="tx1"/>
          </a:solidFill>
          <a:latin typeface="+mn-lt"/>
          <a:ea typeface="+mn-ea"/>
        </a:defRPr>
      </a:lvl6pPr>
      <a:lvl7pPr marL="4220873" indent="-324677" algn="l" rtl="0" fontAlgn="base">
        <a:spcBef>
          <a:spcPct val="20000"/>
        </a:spcBef>
        <a:spcAft>
          <a:spcPct val="0"/>
        </a:spcAft>
        <a:buClr>
          <a:srgbClr val="FFFF66"/>
        </a:buClr>
        <a:buFont typeface="Wingdings" pitchFamily="-80" charset="2"/>
        <a:buChar char=""/>
        <a:defRPr sz="2800">
          <a:solidFill>
            <a:schemeClr val="tx1"/>
          </a:solidFill>
          <a:latin typeface="+mn-lt"/>
          <a:ea typeface="+mn-ea"/>
        </a:defRPr>
      </a:lvl7pPr>
      <a:lvl8pPr marL="4870244" indent="-324677" algn="l" rtl="0" fontAlgn="base">
        <a:spcBef>
          <a:spcPct val="20000"/>
        </a:spcBef>
        <a:spcAft>
          <a:spcPct val="0"/>
        </a:spcAft>
        <a:buClr>
          <a:srgbClr val="FFFF66"/>
        </a:buClr>
        <a:buFont typeface="Wingdings" pitchFamily="-80" charset="2"/>
        <a:buChar char=""/>
        <a:defRPr sz="2800">
          <a:solidFill>
            <a:schemeClr val="tx1"/>
          </a:solidFill>
          <a:latin typeface="+mn-lt"/>
          <a:ea typeface="+mn-ea"/>
        </a:defRPr>
      </a:lvl8pPr>
      <a:lvl9pPr marL="5519598" indent="-324677" algn="l" rtl="0" fontAlgn="base">
        <a:spcBef>
          <a:spcPct val="20000"/>
        </a:spcBef>
        <a:spcAft>
          <a:spcPct val="0"/>
        </a:spcAft>
        <a:buClr>
          <a:srgbClr val="FFFF66"/>
        </a:buClr>
        <a:buFont typeface="Wingdings" pitchFamily="-80" charset="2"/>
        <a:buChar char=""/>
        <a:defRPr sz="2800">
          <a:solidFill>
            <a:schemeClr val="tx1"/>
          </a:solidFill>
          <a:latin typeface="+mn-lt"/>
          <a:ea typeface="+mn-ea"/>
        </a:defRPr>
      </a:lvl9pPr>
    </p:bodyStyle>
    <p:otherStyle>
      <a:defPPr>
        <a:defRPr lang="en-US"/>
      </a:defPPr>
      <a:lvl1pPr marL="0" algn="l" defTabSz="1298725" rtl="0" eaLnBrk="1" latinLnBrk="0" hangingPunct="1">
        <a:defRPr sz="2600" kern="1200">
          <a:solidFill>
            <a:schemeClr val="tx1"/>
          </a:solidFill>
          <a:latin typeface="+mn-lt"/>
          <a:ea typeface="+mn-ea"/>
          <a:cs typeface="+mn-cs"/>
        </a:defRPr>
      </a:lvl1pPr>
      <a:lvl2pPr marL="649355" algn="l" defTabSz="1298725" rtl="0" eaLnBrk="1" latinLnBrk="0" hangingPunct="1">
        <a:defRPr sz="2600" kern="1200">
          <a:solidFill>
            <a:schemeClr val="tx1"/>
          </a:solidFill>
          <a:latin typeface="+mn-lt"/>
          <a:ea typeface="+mn-ea"/>
          <a:cs typeface="+mn-cs"/>
        </a:defRPr>
      </a:lvl2pPr>
      <a:lvl3pPr marL="1298725" algn="l" defTabSz="1298725" rtl="0" eaLnBrk="1" latinLnBrk="0" hangingPunct="1">
        <a:defRPr sz="2600" kern="1200">
          <a:solidFill>
            <a:schemeClr val="tx1"/>
          </a:solidFill>
          <a:latin typeface="+mn-lt"/>
          <a:ea typeface="+mn-ea"/>
          <a:cs typeface="+mn-cs"/>
        </a:defRPr>
      </a:lvl3pPr>
      <a:lvl4pPr marL="1948101" algn="l" defTabSz="1298725" rtl="0" eaLnBrk="1" latinLnBrk="0" hangingPunct="1">
        <a:defRPr sz="2600" kern="1200">
          <a:solidFill>
            <a:schemeClr val="tx1"/>
          </a:solidFill>
          <a:latin typeface="+mn-lt"/>
          <a:ea typeface="+mn-ea"/>
          <a:cs typeface="+mn-cs"/>
        </a:defRPr>
      </a:lvl4pPr>
      <a:lvl5pPr marL="2597463" algn="l" defTabSz="1298725" rtl="0" eaLnBrk="1" latinLnBrk="0" hangingPunct="1">
        <a:defRPr sz="2600" kern="1200">
          <a:solidFill>
            <a:schemeClr val="tx1"/>
          </a:solidFill>
          <a:latin typeface="+mn-lt"/>
          <a:ea typeface="+mn-ea"/>
          <a:cs typeface="+mn-cs"/>
        </a:defRPr>
      </a:lvl5pPr>
      <a:lvl6pPr marL="3246823" algn="l" defTabSz="1298725" rtl="0" eaLnBrk="1" latinLnBrk="0" hangingPunct="1">
        <a:defRPr sz="2600" kern="1200">
          <a:solidFill>
            <a:schemeClr val="tx1"/>
          </a:solidFill>
          <a:latin typeface="+mn-lt"/>
          <a:ea typeface="+mn-ea"/>
          <a:cs typeface="+mn-cs"/>
        </a:defRPr>
      </a:lvl6pPr>
      <a:lvl7pPr marL="3896197" algn="l" defTabSz="1298725" rtl="0" eaLnBrk="1" latinLnBrk="0" hangingPunct="1">
        <a:defRPr sz="2600" kern="1200">
          <a:solidFill>
            <a:schemeClr val="tx1"/>
          </a:solidFill>
          <a:latin typeface="+mn-lt"/>
          <a:ea typeface="+mn-ea"/>
          <a:cs typeface="+mn-cs"/>
        </a:defRPr>
      </a:lvl7pPr>
      <a:lvl8pPr marL="4545556" algn="l" defTabSz="1298725" rtl="0" eaLnBrk="1" latinLnBrk="0" hangingPunct="1">
        <a:defRPr sz="2600" kern="1200">
          <a:solidFill>
            <a:schemeClr val="tx1"/>
          </a:solidFill>
          <a:latin typeface="+mn-lt"/>
          <a:ea typeface="+mn-ea"/>
          <a:cs typeface="+mn-cs"/>
        </a:defRPr>
      </a:lvl8pPr>
      <a:lvl9pPr marL="5194924" algn="l" defTabSz="1298725"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42" y="1638301"/>
            <a:ext cx="10464801"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sym typeface="Helvetica Light" charset="0"/>
              </a:rPr>
              <a:t>Click to edit Master title style</a:t>
            </a:r>
          </a:p>
        </p:txBody>
      </p:sp>
      <p:sp>
        <p:nvSpPr>
          <p:cNvPr id="1026" name="Rectangle 2"/>
          <p:cNvSpPr>
            <a:spLocks noGrp="1"/>
          </p:cNvSpPr>
          <p:nvPr>
            <p:ph type="body" idx="1"/>
          </p:nvPr>
        </p:nvSpPr>
        <p:spPr bwMode="auto">
          <a:xfrm>
            <a:off x="1270042" y="5029200"/>
            <a:ext cx="10464801"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sym typeface="Helvetica Light" charset="0"/>
              </a:rPr>
              <a:t>Click to edit Master text styles</a:t>
            </a:r>
          </a:p>
          <a:p>
            <a:pPr lvl="1"/>
            <a:r>
              <a:rPr lang="en-US" dirty="0">
                <a:sym typeface="Helvetica Light" charset="0"/>
              </a:rPr>
              <a:t>Second level</a:t>
            </a:r>
          </a:p>
          <a:p>
            <a:pPr lvl="2"/>
            <a:r>
              <a:rPr lang="en-US" dirty="0">
                <a:sym typeface="Helvetica Light" charset="0"/>
              </a:rPr>
              <a:t>Third level</a:t>
            </a:r>
          </a:p>
          <a:p>
            <a:pPr lvl="3"/>
            <a:r>
              <a:rPr lang="en-US" dirty="0">
                <a:sym typeface="Helvetica Light" charset="0"/>
              </a:rPr>
              <a:t>Fourth level</a:t>
            </a:r>
          </a:p>
          <a:p>
            <a:pPr lvl="4"/>
            <a:r>
              <a:rPr lang="en-US" dirty="0">
                <a:sym typeface="Helvetica Light" charset="0"/>
              </a:rPr>
              <a:t>Fifth level</a:t>
            </a:r>
          </a:p>
        </p:txBody>
      </p:sp>
      <p:pic>
        <p:nvPicPr>
          <p:cNvPr id="2" name="Picture 2" descr="O:\Product_SC\Communications\Graphics\Products Logo\WebCenter2013.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236201" y="8991635"/>
            <a:ext cx="2530475"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3554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iming>
    <p:tnLst>
      <p:par>
        <p:cTn id="1" dur="indefinite" restart="never" nodeType="tmRoot"/>
      </p:par>
    </p:tnLst>
  </p:timing>
  <p:txStyles>
    <p:titleStyle>
      <a:lvl1pPr algn="ctr" defTabSz="583304" rtl="0" eaLnBrk="0" fontAlgn="base" hangingPunct="0">
        <a:spcBef>
          <a:spcPct val="0"/>
        </a:spcBef>
        <a:spcAft>
          <a:spcPct val="0"/>
        </a:spcAft>
        <a:defRPr sz="5000">
          <a:solidFill>
            <a:srgbClr val="000000"/>
          </a:solidFill>
          <a:latin typeface="+mj-lt"/>
          <a:ea typeface="MS PGothic" pitchFamily="34" charset="-128"/>
          <a:cs typeface="+mj-cs"/>
          <a:sym typeface="Helvetica Light" charset="0"/>
        </a:defRPr>
      </a:lvl1pPr>
      <a:lvl2pPr algn="ctr" defTabSz="583304" rtl="0" eaLnBrk="0" fontAlgn="base" hangingPunct="0">
        <a:spcBef>
          <a:spcPct val="0"/>
        </a:spcBef>
        <a:spcAft>
          <a:spcPct val="0"/>
        </a:spcAft>
        <a:defRPr sz="5000">
          <a:solidFill>
            <a:srgbClr val="000000"/>
          </a:solidFill>
          <a:latin typeface="Helvetica Light" charset="0"/>
          <a:ea typeface="MS PGothic" pitchFamily="34" charset="-128"/>
          <a:cs typeface="Helvetica Light" charset="0"/>
          <a:sym typeface="Helvetica Light" charset="0"/>
        </a:defRPr>
      </a:lvl2pPr>
      <a:lvl3pPr algn="ctr" defTabSz="583304" rtl="0" eaLnBrk="0" fontAlgn="base" hangingPunct="0">
        <a:spcBef>
          <a:spcPct val="0"/>
        </a:spcBef>
        <a:spcAft>
          <a:spcPct val="0"/>
        </a:spcAft>
        <a:defRPr sz="5000">
          <a:solidFill>
            <a:srgbClr val="000000"/>
          </a:solidFill>
          <a:latin typeface="Helvetica Light" charset="0"/>
          <a:ea typeface="MS PGothic" pitchFamily="34" charset="-128"/>
          <a:cs typeface="Helvetica Light" charset="0"/>
          <a:sym typeface="Helvetica Light" charset="0"/>
        </a:defRPr>
      </a:lvl3pPr>
      <a:lvl4pPr algn="ctr" defTabSz="583304" rtl="0" eaLnBrk="0" fontAlgn="base" hangingPunct="0">
        <a:spcBef>
          <a:spcPct val="0"/>
        </a:spcBef>
        <a:spcAft>
          <a:spcPct val="0"/>
        </a:spcAft>
        <a:defRPr sz="5000">
          <a:solidFill>
            <a:srgbClr val="000000"/>
          </a:solidFill>
          <a:latin typeface="Helvetica Light" charset="0"/>
          <a:ea typeface="MS PGothic" pitchFamily="34" charset="-128"/>
          <a:cs typeface="Helvetica Light" charset="0"/>
          <a:sym typeface="Helvetica Light" charset="0"/>
        </a:defRPr>
      </a:lvl4pPr>
      <a:lvl5pPr algn="ctr" defTabSz="583304" rtl="0" eaLnBrk="0" fontAlgn="base" hangingPunct="0">
        <a:spcBef>
          <a:spcPct val="0"/>
        </a:spcBef>
        <a:spcAft>
          <a:spcPct val="0"/>
        </a:spcAft>
        <a:defRPr sz="5000">
          <a:solidFill>
            <a:srgbClr val="000000"/>
          </a:solidFill>
          <a:latin typeface="Helvetica Light" charset="0"/>
          <a:ea typeface="MS PGothic" pitchFamily="34" charset="-128"/>
          <a:cs typeface="Helvetica Light" charset="0"/>
          <a:sym typeface="Helvetica Light" charset="0"/>
        </a:defRPr>
      </a:lvl5pPr>
      <a:lvl6pPr marL="456492" algn="ctr" defTabSz="583304"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2993" algn="ctr" defTabSz="583304"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69492" algn="ctr" defTabSz="583304"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5992" algn="ctr" defTabSz="583304"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382" indent="-342382" algn="l" defTabSz="583304" rtl="0" eaLnBrk="0" fontAlgn="base" hangingPunct="0">
        <a:spcBef>
          <a:spcPts val="4200"/>
        </a:spcBef>
        <a:spcAft>
          <a:spcPct val="0"/>
        </a:spcAft>
        <a:defRPr sz="3600">
          <a:solidFill>
            <a:srgbClr val="000000"/>
          </a:solidFill>
          <a:latin typeface="+mn-lt"/>
          <a:ea typeface="MS PGothic" pitchFamily="34" charset="-128"/>
          <a:cs typeface="+mn-cs"/>
          <a:sym typeface="Helvetica Light" charset="0"/>
        </a:defRPr>
      </a:lvl1pPr>
      <a:lvl2pPr marL="228250" indent="228250" algn="l" defTabSz="583304"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6492" indent="456492" algn="l" defTabSz="583304"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4747" indent="684747" algn="l" defTabSz="583304"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2993" indent="912993" algn="l" defTabSz="583304"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69492" algn="l" defTabSz="583304"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5992" algn="l" defTabSz="583304"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2494" algn="l" defTabSz="583304"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38989" algn="l" defTabSz="583304"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6492" rtl="0" eaLnBrk="1" latinLnBrk="0" hangingPunct="1">
        <a:defRPr sz="1800" kern="1200">
          <a:solidFill>
            <a:schemeClr val="tx1"/>
          </a:solidFill>
          <a:latin typeface="+mn-lt"/>
          <a:ea typeface="+mn-ea"/>
          <a:cs typeface="+mn-cs"/>
        </a:defRPr>
      </a:lvl1pPr>
      <a:lvl2pPr marL="456492" algn="l" defTabSz="456492" rtl="0" eaLnBrk="1" latinLnBrk="0" hangingPunct="1">
        <a:defRPr sz="1800" kern="1200">
          <a:solidFill>
            <a:schemeClr val="tx1"/>
          </a:solidFill>
          <a:latin typeface="+mn-lt"/>
          <a:ea typeface="+mn-ea"/>
          <a:cs typeface="+mn-cs"/>
        </a:defRPr>
      </a:lvl2pPr>
      <a:lvl3pPr marL="912993" algn="l" defTabSz="456492" rtl="0" eaLnBrk="1" latinLnBrk="0" hangingPunct="1">
        <a:defRPr sz="1800" kern="1200">
          <a:solidFill>
            <a:schemeClr val="tx1"/>
          </a:solidFill>
          <a:latin typeface="+mn-lt"/>
          <a:ea typeface="+mn-ea"/>
          <a:cs typeface="+mn-cs"/>
        </a:defRPr>
      </a:lvl3pPr>
      <a:lvl4pPr marL="1369492" algn="l" defTabSz="456492" rtl="0" eaLnBrk="1" latinLnBrk="0" hangingPunct="1">
        <a:defRPr sz="1800" kern="1200">
          <a:solidFill>
            <a:schemeClr val="tx1"/>
          </a:solidFill>
          <a:latin typeface="+mn-lt"/>
          <a:ea typeface="+mn-ea"/>
          <a:cs typeface="+mn-cs"/>
        </a:defRPr>
      </a:lvl4pPr>
      <a:lvl5pPr marL="1825992" algn="l" defTabSz="456492" rtl="0" eaLnBrk="1" latinLnBrk="0" hangingPunct="1">
        <a:defRPr sz="1800" kern="1200">
          <a:solidFill>
            <a:schemeClr val="tx1"/>
          </a:solidFill>
          <a:latin typeface="+mn-lt"/>
          <a:ea typeface="+mn-ea"/>
          <a:cs typeface="+mn-cs"/>
        </a:defRPr>
      </a:lvl5pPr>
      <a:lvl6pPr marL="2282494" algn="l" defTabSz="456492" rtl="0" eaLnBrk="1" latinLnBrk="0" hangingPunct="1">
        <a:defRPr sz="1800" kern="1200">
          <a:solidFill>
            <a:schemeClr val="tx1"/>
          </a:solidFill>
          <a:latin typeface="+mn-lt"/>
          <a:ea typeface="+mn-ea"/>
          <a:cs typeface="+mn-cs"/>
        </a:defRPr>
      </a:lvl6pPr>
      <a:lvl7pPr marL="2738989" algn="l" defTabSz="456492" rtl="0" eaLnBrk="1" latinLnBrk="0" hangingPunct="1">
        <a:defRPr sz="1800" kern="1200">
          <a:solidFill>
            <a:schemeClr val="tx1"/>
          </a:solidFill>
          <a:latin typeface="+mn-lt"/>
          <a:ea typeface="+mn-ea"/>
          <a:cs typeface="+mn-cs"/>
        </a:defRPr>
      </a:lvl7pPr>
      <a:lvl8pPr marL="3195493" algn="l" defTabSz="456492" rtl="0" eaLnBrk="1" latinLnBrk="0" hangingPunct="1">
        <a:defRPr sz="1800" kern="1200">
          <a:solidFill>
            <a:schemeClr val="tx1"/>
          </a:solidFill>
          <a:latin typeface="+mn-lt"/>
          <a:ea typeface="+mn-ea"/>
          <a:cs typeface="+mn-cs"/>
        </a:defRPr>
      </a:lvl8pPr>
      <a:lvl9pPr marL="3651988" algn="l" defTabSz="45649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29898" tIns="64949" rIns="129898" bIns="64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72"/>
            <a:ext cx="11704320" cy="6436925"/>
          </a:xfrm>
          <a:prstGeom prst="rect">
            <a:avLst/>
          </a:prstGeom>
        </p:spPr>
        <p:txBody>
          <a:bodyPr vert="horz" lIns="129898" tIns="64949" rIns="129898" bIns="64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74"/>
            <a:ext cx="3034453" cy="519289"/>
          </a:xfrm>
          <a:prstGeom prst="rect">
            <a:avLst/>
          </a:prstGeom>
        </p:spPr>
        <p:txBody>
          <a:bodyPr vert="horz" lIns="129898" tIns="64949" rIns="129898" bIns="64949" rtlCol="0" anchor="ctr"/>
          <a:lstStyle>
            <a:lvl1pPr algn="l" defTabSz="649490" fontAlgn="auto" hangingPunct="1">
              <a:spcBef>
                <a:spcPts val="0"/>
              </a:spcBef>
              <a:spcAft>
                <a:spcPts val="0"/>
              </a:spcAft>
              <a:defRPr sz="1700">
                <a:solidFill>
                  <a:schemeClr val="tx1">
                    <a:tint val="75000"/>
                  </a:schemeClr>
                </a:solidFill>
              </a:defRPr>
            </a:lvl1pPr>
          </a:lstStyle>
          <a:p>
            <a:fld id="{68C2560D-EC28-3B41-86E8-18F1CE0113B4}" type="datetimeFigureOut">
              <a:rPr lang="en-US" smtClean="0">
                <a:solidFill>
                  <a:prstClr val="black">
                    <a:tint val="75000"/>
                  </a:prstClr>
                </a:solidFill>
                <a:latin typeface="Century Gothic"/>
              </a:rPr>
              <a:pPr/>
              <a:t>5/12/2014</a:t>
            </a:fld>
            <a:endParaRPr lang="en-US" dirty="0">
              <a:solidFill>
                <a:prstClr val="black">
                  <a:tint val="75000"/>
                </a:prstClr>
              </a:solidFill>
              <a:latin typeface="Century Gothic"/>
            </a:endParaRPr>
          </a:p>
        </p:txBody>
      </p:sp>
      <p:sp>
        <p:nvSpPr>
          <p:cNvPr id="5" name="Footer Placeholder 4"/>
          <p:cNvSpPr>
            <a:spLocks noGrp="1"/>
          </p:cNvSpPr>
          <p:nvPr>
            <p:ph type="ftr" sz="quarter" idx="3"/>
          </p:nvPr>
        </p:nvSpPr>
        <p:spPr>
          <a:xfrm>
            <a:off x="4443308" y="9040174"/>
            <a:ext cx="4118187" cy="519289"/>
          </a:xfrm>
          <a:prstGeom prst="rect">
            <a:avLst/>
          </a:prstGeom>
        </p:spPr>
        <p:txBody>
          <a:bodyPr vert="horz" lIns="129898" tIns="64949" rIns="129898" bIns="64949" rtlCol="0" anchor="ctr"/>
          <a:lstStyle>
            <a:lvl1pPr algn="ctr" defTabSz="649490" fontAlgn="auto" hangingPunct="1">
              <a:spcBef>
                <a:spcPts val="0"/>
              </a:spcBef>
              <a:spcAft>
                <a:spcPts val="0"/>
              </a:spcAft>
              <a:defRPr sz="1700">
                <a:solidFill>
                  <a:schemeClr val="tx1">
                    <a:tint val="75000"/>
                  </a:schemeClr>
                </a:solidFill>
              </a:defRPr>
            </a:lvl1pPr>
          </a:lstStyle>
          <a:p>
            <a:endParaRPr lang="en-US" dirty="0">
              <a:solidFill>
                <a:prstClr val="black">
                  <a:tint val="75000"/>
                </a:prstClr>
              </a:solidFill>
              <a:latin typeface="Century Gothic"/>
            </a:endParaRPr>
          </a:p>
        </p:txBody>
      </p:sp>
      <p:sp>
        <p:nvSpPr>
          <p:cNvPr id="6" name="Slide Number Placeholder 5"/>
          <p:cNvSpPr>
            <a:spLocks noGrp="1"/>
          </p:cNvSpPr>
          <p:nvPr>
            <p:ph type="sldNum" sz="quarter" idx="4"/>
          </p:nvPr>
        </p:nvSpPr>
        <p:spPr>
          <a:xfrm>
            <a:off x="9320107" y="9040174"/>
            <a:ext cx="3034453" cy="519289"/>
          </a:xfrm>
          <a:prstGeom prst="rect">
            <a:avLst/>
          </a:prstGeom>
        </p:spPr>
        <p:txBody>
          <a:bodyPr vert="horz" lIns="129898" tIns="64949" rIns="129898" bIns="64949" rtlCol="0" anchor="ctr"/>
          <a:lstStyle>
            <a:lvl1pPr algn="r" defTabSz="649490" fontAlgn="auto" hangingPunct="1">
              <a:spcBef>
                <a:spcPts val="0"/>
              </a:spcBef>
              <a:spcAft>
                <a:spcPts val="0"/>
              </a:spcAft>
              <a:defRPr sz="1700">
                <a:solidFill>
                  <a:schemeClr val="tx1">
                    <a:tint val="75000"/>
                  </a:schemeClr>
                </a:solidFill>
              </a:defRPr>
            </a:lvl1pPr>
          </a:lstStyle>
          <a:p>
            <a:fld id="{2066355A-084C-D24E-9AD2-7E4FC41EA627}" type="slidenum">
              <a:rPr lang="en-US" smtClean="0">
                <a:solidFill>
                  <a:prstClr val="black">
                    <a:tint val="75000"/>
                  </a:prstClr>
                </a:solidFill>
                <a:latin typeface="Century Gothic"/>
              </a:rPr>
              <a:pPr/>
              <a:t>‹#›</a:t>
            </a:fld>
            <a:endParaRPr lang="en-US" dirty="0">
              <a:solidFill>
                <a:prstClr val="black">
                  <a:tint val="75000"/>
                </a:prstClr>
              </a:solidFill>
              <a:latin typeface="Century Gothic"/>
            </a:endParaRPr>
          </a:p>
        </p:txBody>
      </p:sp>
      <p:pic>
        <p:nvPicPr>
          <p:cNvPr id="7" name="Picture 2" descr="O:\Product_SC\Communications\Graphics\Products Logo\WebCenter2013.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236201" y="8991628"/>
            <a:ext cx="2530475" cy="54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5866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iming>
    <p:tnLst>
      <p:par>
        <p:cTn id="1" dur="indefinite" restart="never" nodeType="tmRoot"/>
      </p:par>
    </p:tnLst>
  </p:timing>
  <p:txStyles>
    <p:titleStyle>
      <a:lvl1pPr algn="ctr" defTabSz="649490" rtl="0" eaLnBrk="1" latinLnBrk="0" hangingPunct="1">
        <a:spcBef>
          <a:spcPct val="0"/>
        </a:spcBef>
        <a:buNone/>
        <a:defRPr sz="6300" kern="1200">
          <a:solidFill>
            <a:schemeClr val="tx1"/>
          </a:solidFill>
          <a:latin typeface="+mj-lt"/>
          <a:ea typeface="+mj-ea"/>
          <a:cs typeface="+mj-cs"/>
        </a:defRPr>
      </a:lvl1pPr>
    </p:titleStyle>
    <p:bodyStyle>
      <a:lvl1pPr marL="487131" indent="-487131" algn="l" defTabSz="649490" rtl="0" eaLnBrk="1" latinLnBrk="0" hangingPunct="1">
        <a:spcBef>
          <a:spcPct val="20000"/>
        </a:spcBef>
        <a:buFont typeface="Arial"/>
        <a:buChar char="•"/>
        <a:defRPr sz="4600" kern="1200">
          <a:solidFill>
            <a:schemeClr val="tx1"/>
          </a:solidFill>
          <a:latin typeface="+mn-lt"/>
          <a:ea typeface="+mn-ea"/>
          <a:cs typeface="+mn-cs"/>
        </a:defRPr>
      </a:lvl1pPr>
      <a:lvl2pPr marL="1055435" indent="-405943" algn="l" defTabSz="649490" rtl="0" eaLnBrk="1" latinLnBrk="0" hangingPunct="1">
        <a:spcBef>
          <a:spcPct val="20000"/>
        </a:spcBef>
        <a:buFont typeface="Arial"/>
        <a:buChar char="–"/>
        <a:defRPr sz="4000" kern="1200">
          <a:solidFill>
            <a:schemeClr val="tx1"/>
          </a:solidFill>
          <a:latin typeface="+mn-lt"/>
          <a:ea typeface="+mn-ea"/>
          <a:cs typeface="+mn-cs"/>
        </a:defRPr>
      </a:lvl2pPr>
      <a:lvl3pPr marL="1623739" indent="-324744" algn="l" defTabSz="649490" rtl="0" eaLnBrk="1" latinLnBrk="0" hangingPunct="1">
        <a:spcBef>
          <a:spcPct val="20000"/>
        </a:spcBef>
        <a:buFont typeface="Arial"/>
        <a:buChar char="•"/>
        <a:defRPr sz="3400" kern="1200">
          <a:solidFill>
            <a:schemeClr val="tx1"/>
          </a:solidFill>
          <a:latin typeface="+mn-lt"/>
          <a:ea typeface="+mn-ea"/>
          <a:cs typeface="+mn-cs"/>
        </a:defRPr>
      </a:lvl3pPr>
      <a:lvl4pPr marL="2273240" indent="-324744" algn="l" defTabSz="649490" rtl="0" eaLnBrk="1" latinLnBrk="0" hangingPunct="1">
        <a:spcBef>
          <a:spcPct val="20000"/>
        </a:spcBef>
        <a:buFont typeface="Arial"/>
        <a:buChar char="–"/>
        <a:defRPr sz="2800" kern="1200">
          <a:solidFill>
            <a:schemeClr val="tx1"/>
          </a:solidFill>
          <a:latin typeface="+mn-lt"/>
          <a:ea typeface="+mn-ea"/>
          <a:cs typeface="+mn-cs"/>
        </a:defRPr>
      </a:lvl4pPr>
      <a:lvl5pPr marL="2922749" indent="-324744" algn="l" defTabSz="649490" rtl="0" eaLnBrk="1" latinLnBrk="0" hangingPunct="1">
        <a:spcBef>
          <a:spcPct val="20000"/>
        </a:spcBef>
        <a:buFont typeface="Arial"/>
        <a:buChar char="»"/>
        <a:defRPr sz="2800" kern="1200">
          <a:solidFill>
            <a:schemeClr val="tx1"/>
          </a:solidFill>
          <a:latin typeface="+mn-lt"/>
          <a:ea typeface="+mn-ea"/>
          <a:cs typeface="+mn-cs"/>
        </a:defRPr>
      </a:lvl5pPr>
      <a:lvl6pPr marL="3572244" indent="-324744" algn="l" defTabSz="649490" rtl="0" eaLnBrk="1" latinLnBrk="0" hangingPunct="1">
        <a:spcBef>
          <a:spcPct val="20000"/>
        </a:spcBef>
        <a:buFont typeface="Arial"/>
        <a:buChar char="•"/>
        <a:defRPr sz="2800" kern="1200">
          <a:solidFill>
            <a:schemeClr val="tx1"/>
          </a:solidFill>
          <a:latin typeface="+mn-lt"/>
          <a:ea typeface="+mn-ea"/>
          <a:cs typeface="+mn-cs"/>
        </a:defRPr>
      </a:lvl6pPr>
      <a:lvl7pPr marL="4221738" indent="-324744" algn="l" defTabSz="649490" rtl="0" eaLnBrk="1" latinLnBrk="0" hangingPunct="1">
        <a:spcBef>
          <a:spcPct val="20000"/>
        </a:spcBef>
        <a:buFont typeface="Arial"/>
        <a:buChar char="•"/>
        <a:defRPr sz="2800" kern="1200">
          <a:solidFill>
            <a:schemeClr val="tx1"/>
          </a:solidFill>
          <a:latin typeface="+mn-lt"/>
          <a:ea typeface="+mn-ea"/>
          <a:cs typeface="+mn-cs"/>
        </a:defRPr>
      </a:lvl7pPr>
      <a:lvl8pPr marL="4871241" indent="-324744" algn="l" defTabSz="649490" rtl="0" eaLnBrk="1" latinLnBrk="0" hangingPunct="1">
        <a:spcBef>
          <a:spcPct val="20000"/>
        </a:spcBef>
        <a:buFont typeface="Arial"/>
        <a:buChar char="•"/>
        <a:defRPr sz="2800" kern="1200">
          <a:solidFill>
            <a:schemeClr val="tx1"/>
          </a:solidFill>
          <a:latin typeface="+mn-lt"/>
          <a:ea typeface="+mn-ea"/>
          <a:cs typeface="+mn-cs"/>
        </a:defRPr>
      </a:lvl8pPr>
      <a:lvl9pPr marL="5520730" indent="-324744" algn="l" defTabSz="64949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49490" rtl="0" eaLnBrk="1" latinLnBrk="0" hangingPunct="1">
        <a:defRPr sz="2600" kern="1200">
          <a:solidFill>
            <a:schemeClr val="tx1"/>
          </a:solidFill>
          <a:latin typeface="+mn-lt"/>
          <a:ea typeface="+mn-ea"/>
          <a:cs typeface="+mn-cs"/>
        </a:defRPr>
      </a:lvl1pPr>
      <a:lvl2pPr marL="649490" algn="l" defTabSz="649490" rtl="0" eaLnBrk="1" latinLnBrk="0" hangingPunct="1">
        <a:defRPr sz="2600" kern="1200">
          <a:solidFill>
            <a:schemeClr val="tx1"/>
          </a:solidFill>
          <a:latin typeface="+mn-lt"/>
          <a:ea typeface="+mn-ea"/>
          <a:cs typeface="+mn-cs"/>
        </a:defRPr>
      </a:lvl2pPr>
      <a:lvl3pPr marL="1298992" algn="l" defTabSz="649490" rtl="0" eaLnBrk="1" latinLnBrk="0" hangingPunct="1">
        <a:defRPr sz="2600" kern="1200">
          <a:solidFill>
            <a:schemeClr val="tx1"/>
          </a:solidFill>
          <a:latin typeface="+mn-lt"/>
          <a:ea typeface="+mn-ea"/>
          <a:cs typeface="+mn-cs"/>
        </a:defRPr>
      </a:lvl3pPr>
      <a:lvl4pPr marL="1948499" algn="l" defTabSz="649490" rtl="0" eaLnBrk="1" latinLnBrk="0" hangingPunct="1">
        <a:defRPr sz="2600" kern="1200">
          <a:solidFill>
            <a:schemeClr val="tx1"/>
          </a:solidFill>
          <a:latin typeface="+mn-lt"/>
          <a:ea typeface="+mn-ea"/>
          <a:cs typeface="+mn-cs"/>
        </a:defRPr>
      </a:lvl4pPr>
      <a:lvl5pPr marL="2597995" algn="l" defTabSz="649490" rtl="0" eaLnBrk="1" latinLnBrk="0" hangingPunct="1">
        <a:defRPr sz="2600" kern="1200">
          <a:solidFill>
            <a:schemeClr val="tx1"/>
          </a:solidFill>
          <a:latin typeface="+mn-lt"/>
          <a:ea typeface="+mn-ea"/>
          <a:cs typeface="+mn-cs"/>
        </a:defRPr>
      </a:lvl5pPr>
      <a:lvl6pPr marL="3247488" algn="l" defTabSz="649490" rtl="0" eaLnBrk="1" latinLnBrk="0" hangingPunct="1">
        <a:defRPr sz="2600" kern="1200">
          <a:solidFill>
            <a:schemeClr val="tx1"/>
          </a:solidFill>
          <a:latin typeface="+mn-lt"/>
          <a:ea typeface="+mn-ea"/>
          <a:cs typeface="+mn-cs"/>
        </a:defRPr>
      </a:lvl6pPr>
      <a:lvl7pPr marL="3896994" algn="l" defTabSz="649490" rtl="0" eaLnBrk="1" latinLnBrk="0" hangingPunct="1">
        <a:defRPr sz="2600" kern="1200">
          <a:solidFill>
            <a:schemeClr val="tx1"/>
          </a:solidFill>
          <a:latin typeface="+mn-lt"/>
          <a:ea typeface="+mn-ea"/>
          <a:cs typeface="+mn-cs"/>
        </a:defRPr>
      </a:lvl7pPr>
      <a:lvl8pPr marL="4546485" algn="l" defTabSz="649490" rtl="0" eaLnBrk="1" latinLnBrk="0" hangingPunct="1">
        <a:defRPr sz="2600" kern="1200">
          <a:solidFill>
            <a:schemeClr val="tx1"/>
          </a:solidFill>
          <a:latin typeface="+mn-lt"/>
          <a:ea typeface="+mn-ea"/>
          <a:cs typeface="+mn-cs"/>
        </a:defRPr>
      </a:lvl8pPr>
      <a:lvl9pPr marL="5195988" algn="l" defTabSz="649490"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lumMod val="25000"/>
              </a:schemeClr>
            </a:gs>
            <a:gs pos="50000">
              <a:schemeClr val="bg2">
                <a:lumMod val="75000"/>
              </a:schemeClr>
            </a:gs>
            <a:gs pos="100000">
              <a:schemeClr val="bg2">
                <a:lumMod val="90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0240" y="9040166"/>
            <a:ext cx="3034453" cy="519289"/>
          </a:xfrm>
          <a:prstGeom prst="rect">
            <a:avLst/>
          </a:prstGeom>
        </p:spPr>
        <p:txBody>
          <a:bodyPr vert="horz" lIns="129938" tIns="64970" rIns="129938" bIns="64970" rtlCol="0" anchor="ctr"/>
          <a:lstStyle>
            <a:lvl1pPr algn="l" defTabSz="1299392" fontAlgn="auto">
              <a:spcBef>
                <a:spcPts val="0"/>
              </a:spcBef>
              <a:spcAft>
                <a:spcPts val="0"/>
              </a:spcAft>
              <a:defRPr kumimoji="0" sz="1700">
                <a:solidFill>
                  <a:prstClr val="black">
                    <a:tint val="75000"/>
                  </a:prstClr>
                </a:solidFill>
                <a:latin typeface="Franklin Gothic Book"/>
                <a:ea typeface="+mn-ea"/>
              </a:defRPr>
            </a:lvl1pPr>
          </a:lstStyle>
          <a:p>
            <a:pPr hangingPunct="1">
              <a:defRPr/>
            </a:pPr>
            <a:fld id="{1C4F7841-DFBF-4859-A1C3-60EED42F468A}" type="datetime1">
              <a:rPr lang="en-US" smtClean="0"/>
              <a:pPr hangingPunct="1">
                <a:defRPr/>
              </a:pPr>
              <a:t>5/12/2014</a:t>
            </a:fld>
            <a:endParaRPr lang="en-US"/>
          </a:p>
        </p:txBody>
      </p:sp>
      <p:sp>
        <p:nvSpPr>
          <p:cNvPr id="5" name="Footer Placeholder 4"/>
          <p:cNvSpPr>
            <a:spLocks noGrp="1"/>
          </p:cNvSpPr>
          <p:nvPr>
            <p:ph type="ftr" sz="quarter" idx="3"/>
          </p:nvPr>
        </p:nvSpPr>
        <p:spPr>
          <a:xfrm>
            <a:off x="4443308" y="9040166"/>
            <a:ext cx="4118187" cy="519289"/>
          </a:xfrm>
          <a:prstGeom prst="rect">
            <a:avLst/>
          </a:prstGeom>
        </p:spPr>
        <p:txBody>
          <a:bodyPr vert="horz" lIns="129938" tIns="64970" rIns="129938" bIns="64970" rtlCol="0" anchor="ctr"/>
          <a:lstStyle>
            <a:lvl1pPr algn="ctr" defTabSz="1299392" fontAlgn="auto">
              <a:spcBef>
                <a:spcPts val="0"/>
              </a:spcBef>
              <a:spcAft>
                <a:spcPts val="0"/>
              </a:spcAft>
              <a:defRPr kumimoji="0" sz="1700">
                <a:solidFill>
                  <a:prstClr val="black">
                    <a:tint val="75000"/>
                  </a:prstClr>
                </a:solidFill>
                <a:latin typeface="Franklin Gothic Book"/>
                <a:ea typeface="+mn-ea"/>
              </a:defRPr>
            </a:lvl1pPr>
          </a:lstStyle>
          <a:p>
            <a:pPr hangingPunct="1">
              <a:defRPr/>
            </a:pPr>
            <a:endParaRPr lang="en-US"/>
          </a:p>
        </p:txBody>
      </p:sp>
      <p:sp>
        <p:nvSpPr>
          <p:cNvPr id="6" name="Slide Number Placeholder 5"/>
          <p:cNvSpPr>
            <a:spLocks noGrp="1"/>
          </p:cNvSpPr>
          <p:nvPr>
            <p:ph type="sldNum" sz="quarter" idx="4"/>
          </p:nvPr>
        </p:nvSpPr>
        <p:spPr>
          <a:xfrm>
            <a:off x="9320107" y="9040166"/>
            <a:ext cx="3034453" cy="519289"/>
          </a:xfrm>
          <a:prstGeom prst="rect">
            <a:avLst/>
          </a:prstGeom>
        </p:spPr>
        <p:txBody>
          <a:bodyPr vert="horz" lIns="129938" tIns="64970" rIns="129938" bIns="64970" rtlCol="0" anchor="ctr"/>
          <a:lstStyle>
            <a:lvl1pPr algn="r" defTabSz="1299392" fontAlgn="auto">
              <a:spcBef>
                <a:spcPts val="0"/>
              </a:spcBef>
              <a:spcAft>
                <a:spcPts val="0"/>
              </a:spcAft>
              <a:defRPr kumimoji="0" sz="1700">
                <a:solidFill>
                  <a:prstClr val="black">
                    <a:tint val="75000"/>
                  </a:prstClr>
                </a:solidFill>
                <a:latin typeface="Franklin Gothic Book"/>
                <a:ea typeface="+mn-ea"/>
              </a:defRPr>
            </a:lvl1pPr>
          </a:lstStyle>
          <a:p>
            <a:pPr hangingPunct="1">
              <a:defRPr/>
            </a:pPr>
            <a:fld id="{8E612E04-B8CF-4B86-968E-66798C557739}" type="slidenum">
              <a:rPr lang="en-US" smtClean="0"/>
              <a:pPr hangingPunct="1">
                <a:defRPr/>
              </a:pPr>
              <a:t>‹#›</a:t>
            </a:fld>
            <a:endParaRPr lang="en-US"/>
          </a:p>
        </p:txBody>
      </p:sp>
      <p:sp>
        <p:nvSpPr>
          <p:cNvPr id="2" name="Title Placeholder 1"/>
          <p:cNvSpPr>
            <a:spLocks noGrp="1"/>
          </p:cNvSpPr>
          <p:nvPr>
            <p:ph type="title"/>
          </p:nvPr>
        </p:nvSpPr>
        <p:spPr>
          <a:xfrm>
            <a:off x="3359575" y="433494"/>
            <a:ext cx="9211733" cy="1343378"/>
          </a:xfrm>
          <a:prstGeom prst="rect">
            <a:avLst/>
          </a:prstGeom>
        </p:spPr>
        <p:txBody>
          <a:bodyPr vert="horz" lIns="129938" tIns="64970" rIns="129938" bIns="64970" rtlCol="0" anchor="ctr">
            <a:normAutofit/>
          </a:bodyPr>
          <a:lstStyle/>
          <a:p>
            <a:r>
              <a:rPr lang="en-US" dirty="0" smtClean="0"/>
              <a:t>Click to edit Master title style</a:t>
            </a:r>
            <a:endParaRPr lang="en-US" dirty="0"/>
          </a:p>
        </p:txBody>
      </p:sp>
      <p:sp>
        <p:nvSpPr>
          <p:cNvPr id="1030" name="Text Placeholder 2"/>
          <p:cNvSpPr>
            <a:spLocks noGrp="1"/>
          </p:cNvSpPr>
          <p:nvPr>
            <p:ph type="body" idx="1"/>
          </p:nvPr>
        </p:nvSpPr>
        <p:spPr bwMode="auto">
          <a:xfrm>
            <a:off x="3467947" y="2210365"/>
            <a:ext cx="9211733" cy="6978790"/>
          </a:xfrm>
          <a:prstGeom prst="rect">
            <a:avLst/>
          </a:prstGeom>
          <a:noFill/>
          <a:ln w="9525">
            <a:noFill/>
            <a:miter lim="800000"/>
            <a:headEnd/>
            <a:tailEnd/>
          </a:ln>
        </p:spPr>
        <p:txBody>
          <a:bodyPr vert="horz" wrap="square" lIns="129938" tIns="64970" rIns="129938" bIns="6497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1" name="Picture 2"/>
          <p:cNvPicPr>
            <a:picLocks noChangeAspect="1" noChangeArrowheads="1"/>
          </p:cNvPicPr>
          <p:nvPr/>
        </p:nvPicPr>
        <p:blipFill>
          <a:blip r:embed="rId18" cstate="screen"/>
          <a:srcRect/>
          <a:stretch>
            <a:fillRect/>
          </a:stretch>
        </p:blipFill>
        <p:spPr bwMode="auto">
          <a:xfrm>
            <a:off x="0" y="0"/>
            <a:ext cx="13004800" cy="9753600"/>
          </a:xfrm>
          <a:prstGeom prst="rect">
            <a:avLst/>
          </a:prstGeom>
          <a:noFill/>
          <a:ln w="9525">
            <a:noFill/>
            <a:miter lim="800000"/>
            <a:headEnd/>
            <a:tailEnd/>
          </a:ln>
        </p:spPr>
      </p:pic>
    </p:spTree>
    <p:extLst>
      <p:ext uri="{BB962C8B-B14F-4D97-AF65-F5344CB8AC3E}">
        <p14:creationId xmlns:p14="http://schemas.microsoft.com/office/powerpoint/2010/main" val="146128922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5100" kern="1200">
          <a:ln>
            <a:solidFill>
              <a:schemeClr val="accent1">
                <a:lumMod val="50000"/>
              </a:schemeClr>
            </a:solidFill>
          </a:ln>
          <a:solidFill>
            <a:srgbClr val="4FCEFF"/>
          </a:solidFill>
          <a:latin typeface="+mj-lt"/>
          <a:ea typeface="+mj-ea"/>
          <a:cs typeface="+mj-cs"/>
        </a:defRPr>
      </a:lvl1pPr>
      <a:lvl2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2pPr>
      <a:lvl3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3pPr>
      <a:lvl4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4pPr>
      <a:lvl5pPr algn="l" rtl="0" eaLnBrk="0" fontAlgn="base" hangingPunct="0">
        <a:spcBef>
          <a:spcPct val="0"/>
        </a:spcBef>
        <a:spcAft>
          <a:spcPct val="0"/>
        </a:spcAft>
        <a:defRPr sz="5100">
          <a:solidFill>
            <a:srgbClr val="4FCEFF"/>
          </a:solidFill>
          <a:latin typeface="Franklin Gothic Medium" pitchFamily="34" charset="0"/>
          <a:ea typeface="微軟正黑體" pitchFamily="34" charset="-120"/>
        </a:defRPr>
      </a:lvl5pPr>
      <a:lvl6pPr marL="649692" algn="l" rtl="0" fontAlgn="base">
        <a:spcBef>
          <a:spcPct val="0"/>
        </a:spcBef>
        <a:spcAft>
          <a:spcPct val="0"/>
        </a:spcAft>
        <a:defRPr sz="5100">
          <a:solidFill>
            <a:srgbClr val="4FCEFF"/>
          </a:solidFill>
          <a:latin typeface="Franklin Gothic Medium" pitchFamily="34" charset="0"/>
          <a:ea typeface="微軟正黑體" pitchFamily="34" charset="-120"/>
        </a:defRPr>
      </a:lvl6pPr>
      <a:lvl7pPr marL="1299392" algn="l" rtl="0" fontAlgn="base">
        <a:spcBef>
          <a:spcPct val="0"/>
        </a:spcBef>
        <a:spcAft>
          <a:spcPct val="0"/>
        </a:spcAft>
        <a:defRPr sz="5100">
          <a:solidFill>
            <a:srgbClr val="4FCEFF"/>
          </a:solidFill>
          <a:latin typeface="Franklin Gothic Medium" pitchFamily="34" charset="0"/>
          <a:ea typeface="微軟正黑體" pitchFamily="34" charset="-120"/>
        </a:defRPr>
      </a:lvl7pPr>
      <a:lvl8pPr marL="1949097" algn="l" rtl="0" fontAlgn="base">
        <a:spcBef>
          <a:spcPct val="0"/>
        </a:spcBef>
        <a:spcAft>
          <a:spcPct val="0"/>
        </a:spcAft>
        <a:defRPr sz="5100">
          <a:solidFill>
            <a:srgbClr val="4FCEFF"/>
          </a:solidFill>
          <a:latin typeface="Franklin Gothic Medium" pitchFamily="34" charset="0"/>
          <a:ea typeface="微軟正黑體" pitchFamily="34" charset="-120"/>
        </a:defRPr>
      </a:lvl8pPr>
      <a:lvl9pPr marL="2598792" algn="l" rtl="0" fontAlgn="base">
        <a:spcBef>
          <a:spcPct val="0"/>
        </a:spcBef>
        <a:spcAft>
          <a:spcPct val="0"/>
        </a:spcAft>
        <a:defRPr sz="5100">
          <a:solidFill>
            <a:srgbClr val="4FCEFF"/>
          </a:solidFill>
          <a:latin typeface="Franklin Gothic Medium" pitchFamily="34" charset="0"/>
          <a:ea typeface="微軟正黑體" pitchFamily="34" charset="-120"/>
        </a:defRPr>
      </a:lvl9pPr>
    </p:titleStyle>
    <p:bodyStyle>
      <a:lvl1pPr algn="l" rtl="0" eaLnBrk="0" fontAlgn="base" hangingPunct="0">
        <a:spcBef>
          <a:spcPct val="20000"/>
        </a:spcBef>
        <a:spcAft>
          <a:spcPct val="0"/>
        </a:spcAft>
        <a:defRPr sz="4600" kern="1200">
          <a:solidFill>
            <a:srgbClr val="0B5395"/>
          </a:solidFill>
          <a:latin typeface="+mn-lt"/>
          <a:ea typeface="+mn-ea"/>
          <a:cs typeface="+mn-cs"/>
        </a:defRPr>
      </a:lvl1pPr>
      <a:lvl2pPr algn="l" rtl="0" eaLnBrk="0" fontAlgn="base" hangingPunct="0">
        <a:spcBef>
          <a:spcPct val="20000"/>
        </a:spcBef>
        <a:spcAft>
          <a:spcPct val="0"/>
        </a:spcAft>
        <a:defRPr sz="4000" kern="1200">
          <a:solidFill>
            <a:srgbClr val="0B5395"/>
          </a:solidFill>
          <a:latin typeface="+mn-lt"/>
          <a:ea typeface="+mn-ea"/>
          <a:cs typeface="+mn-cs"/>
        </a:defRPr>
      </a:lvl2pPr>
      <a:lvl3pPr algn="l" rtl="0" eaLnBrk="0" fontAlgn="base" hangingPunct="0">
        <a:spcBef>
          <a:spcPct val="20000"/>
        </a:spcBef>
        <a:spcAft>
          <a:spcPct val="0"/>
        </a:spcAft>
        <a:defRPr sz="3400" kern="1200">
          <a:solidFill>
            <a:srgbClr val="0B5395"/>
          </a:solidFill>
          <a:latin typeface="+mn-lt"/>
          <a:ea typeface="+mn-ea"/>
          <a:cs typeface="+mn-cs"/>
        </a:defRPr>
      </a:lvl3pPr>
      <a:lvl4pPr algn="l" rtl="0" eaLnBrk="0" fontAlgn="base" hangingPunct="0">
        <a:spcBef>
          <a:spcPct val="20000"/>
        </a:spcBef>
        <a:spcAft>
          <a:spcPct val="0"/>
        </a:spcAft>
        <a:defRPr sz="2800" kern="1200">
          <a:solidFill>
            <a:srgbClr val="0B5395"/>
          </a:solidFill>
          <a:latin typeface="+mn-lt"/>
          <a:ea typeface="+mn-ea"/>
          <a:cs typeface="+mn-cs"/>
        </a:defRPr>
      </a:lvl4pPr>
      <a:lvl5pPr algn="l" rtl="0" eaLnBrk="0" fontAlgn="base" hangingPunct="0">
        <a:spcBef>
          <a:spcPct val="20000"/>
        </a:spcBef>
        <a:spcAft>
          <a:spcPct val="0"/>
        </a:spcAft>
        <a:defRPr sz="2800" kern="1200">
          <a:solidFill>
            <a:srgbClr val="0B5395"/>
          </a:solidFill>
          <a:latin typeface="+mn-lt"/>
          <a:ea typeface="+mn-ea"/>
          <a:cs typeface="+mn-cs"/>
        </a:defRPr>
      </a:lvl5pPr>
      <a:lvl6pPr marL="3573341" indent="-324845" algn="l" defTabSz="12993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3035" indent="-324845" algn="l" defTabSz="12993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2736" indent="-324845" algn="l" defTabSz="12993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2427" indent="-324845" algn="l" defTabSz="12993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392" rtl="0" eaLnBrk="1" latinLnBrk="0" hangingPunct="1">
        <a:defRPr sz="2600" kern="1200">
          <a:solidFill>
            <a:schemeClr val="tx1"/>
          </a:solidFill>
          <a:latin typeface="+mn-lt"/>
          <a:ea typeface="+mn-ea"/>
          <a:cs typeface="+mn-cs"/>
        </a:defRPr>
      </a:lvl1pPr>
      <a:lvl2pPr marL="649692" algn="l" defTabSz="1299392" rtl="0" eaLnBrk="1" latinLnBrk="0" hangingPunct="1">
        <a:defRPr sz="2600" kern="1200">
          <a:solidFill>
            <a:schemeClr val="tx1"/>
          </a:solidFill>
          <a:latin typeface="+mn-lt"/>
          <a:ea typeface="+mn-ea"/>
          <a:cs typeface="+mn-cs"/>
        </a:defRPr>
      </a:lvl2pPr>
      <a:lvl3pPr marL="1299392" algn="l" defTabSz="1299392" rtl="0" eaLnBrk="1" latinLnBrk="0" hangingPunct="1">
        <a:defRPr sz="2600" kern="1200">
          <a:solidFill>
            <a:schemeClr val="tx1"/>
          </a:solidFill>
          <a:latin typeface="+mn-lt"/>
          <a:ea typeface="+mn-ea"/>
          <a:cs typeface="+mn-cs"/>
        </a:defRPr>
      </a:lvl3pPr>
      <a:lvl4pPr marL="1949097" algn="l" defTabSz="1299392" rtl="0" eaLnBrk="1" latinLnBrk="0" hangingPunct="1">
        <a:defRPr sz="2600" kern="1200">
          <a:solidFill>
            <a:schemeClr val="tx1"/>
          </a:solidFill>
          <a:latin typeface="+mn-lt"/>
          <a:ea typeface="+mn-ea"/>
          <a:cs typeface="+mn-cs"/>
        </a:defRPr>
      </a:lvl4pPr>
      <a:lvl5pPr marL="2598792" algn="l" defTabSz="1299392" rtl="0" eaLnBrk="1" latinLnBrk="0" hangingPunct="1">
        <a:defRPr sz="2600" kern="1200">
          <a:solidFill>
            <a:schemeClr val="tx1"/>
          </a:solidFill>
          <a:latin typeface="+mn-lt"/>
          <a:ea typeface="+mn-ea"/>
          <a:cs typeface="+mn-cs"/>
        </a:defRPr>
      </a:lvl5pPr>
      <a:lvl6pPr marL="3248487" algn="l" defTabSz="1299392" rtl="0" eaLnBrk="1" latinLnBrk="0" hangingPunct="1">
        <a:defRPr sz="2600" kern="1200">
          <a:solidFill>
            <a:schemeClr val="tx1"/>
          </a:solidFill>
          <a:latin typeface="+mn-lt"/>
          <a:ea typeface="+mn-ea"/>
          <a:cs typeface="+mn-cs"/>
        </a:defRPr>
      </a:lvl6pPr>
      <a:lvl7pPr marL="3898190" algn="l" defTabSz="1299392" rtl="0" eaLnBrk="1" latinLnBrk="0" hangingPunct="1">
        <a:defRPr sz="2600" kern="1200">
          <a:solidFill>
            <a:schemeClr val="tx1"/>
          </a:solidFill>
          <a:latin typeface="+mn-lt"/>
          <a:ea typeface="+mn-ea"/>
          <a:cs typeface="+mn-cs"/>
        </a:defRPr>
      </a:lvl7pPr>
      <a:lvl8pPr marL="4547880" algn="l" defTabSz="1299392" rtl="0" eaLnBrk="1" latinLnBrk="0" hangingPunct="1">
        <a:defRPr sz="2600" kern="1200">
          <a:solidFill>
            <a:schemeClr val="tx1"/>
          </a:solidFill>
          <a:latin typeface="+mn-lt"/>
          <a:ea typeface="+mn-ea"/>
          <a:cs typeface="+mn-cs"/>
        </a:defRPr>
      </a:lvl8pPr>
      <a:lvl9pPr marL="5197583" algn="l" defTabSz="1299392" rtl="0" eaLnBrk="1" latinLnBrk="0" hangingPunct="1">
        <a:defRPr sz="2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2246187" y="0"/>
            <a:ext cx="758613" cy="9753600"/>
          </a:xfrm>
          <a:prstGeom prst="rect">
            <a:avLst/>
          </a:prstGeom>
          <a:solidFill>
            <a:srgbClr val="00804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2" name="Rectangle 2"/>
          <p:cNvSpPr>
            <a:spLocks noGrp="1"/>
          </p:cNvSpPr>
          <p:nvPr>
            <p:ph type="title"/>
          </p:nvPr>
        </p:nvSpPr>
        <p:spPr>
          <a:xfrm>
            <a:off x="12246187" y="650240"/>
            <a:ext cx="758613" cy="8236373"/>
          </a:xfrm>
          <a:prstGeom prst="rect">
            <a:avLst/>
          </a:prstGeom>
        </p:spPr>
        <p:txBody>
          <a:bodyPr vert="vert" lIns="129924" tIns="64963" rIns="129924" bIns="64963" anchor="ctr">
            <a:normAutofit/>
          </a:bodyPr>
          <a:lstStyle>
            <a:extLst/>
          </a:lstStyle>
          <a:p>
            <a:r>
              <a:rPr lang="en-US" dirty="0" smtClean="0"/>
              <a:t>Click to edit Master title style</a:t>
            </a:r>
            <a:endParaRPr lang="en-US" dirty="0"/>
          </a:p>
        </p:txBody>
      </p:sp>
      <p:sp>
        <p:nvSpPr>
          <p:cNvPr id="1028" name="Rectangle 3"/>
          <p:cNvSpPr>
            <a:spLocks noGrp="1"/>
          </p:cNvSpPr>
          <p:nvPr>
            <p:ph type="body" idx="1"/>
          </p:nvPr>
        </p:nvSpPr>
        <p:spPr bwMode="auto">
          <a:xfrm>
            <a:off x="433495" y="541868"/>
            <a:ext cx="11487573" cy="8344747"/>
          </a:xfrm>
          <a:prstGeom prst="rect">
            <a:avLst/>
          </a:prstGeom>
          <a:noFill/>
          <a:ln w="9525">
            <a:noFill/>
            <a:miter lim="800000"/>
            <a:headEnd/>
            <a:tailEnd/>
          </a:ln>
        </p:spPr>
        <p:txBody>
          <a:bodyPr vert="horz" wrap="square" lIns="129924" tIns="64963" rIns="129924" bIns="64963"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Rectangle 4"/>
          <p:cNvSpPr>
            <a:spLocks noGrp="1"/>
          </p:cNvSpPr>
          <p:nvPr>
            <p:ph type="dt" sz="half" idx="2"/>
          </p:nvPr>
        </p:nvSpPr>
        <p:spPr>
          <a:xfrm>
            <a:off x="9970347" y="108373"/>
            <a:ext cx="1950720" cy="325120"/>
          </a:xfrm>
          <a:prstGeom prst="rect">
            <a:avLst/>
          </a:prstGeom>
        </p:spPr>
        <p:txBody>
          <a:bodyPr vert="horz" lIns="129924" tIns="64963" rIns="129924" bIns="64963"/>
          <a:lstStyle>
            <a:lvl1pPr algn="r" defTabSz="1299259" fontAlgn="auto">
              <a:spcBef>
                <a:spcPts val="0"/>
              </a:spcBef>
              <a:spcAft>
                <a:spcPts val="0"/>
              </a:spcAft>
              <a:defRPr kumimoji="0" sz="1400">
                <a:solidFill>
                  <a:schemeClr val="tx1">
                    <a:tint val="65000"/>
                  </a:schemeClr>
                </a:solidFill>
                <a:latin typeface="+mn-lt"/>
                <a:ea typeface="+mn-ea"/>
                <a:cs typeface="+mn-cs"/>
              </a:defRPr>
            </a:lvl1pPr>
            <a:extLst/>
          </a:lstStyle>
          <a:p>
            <a:pPr hangingPunct="1">
              <a:defRPr/>
            </a:pPr>
            <a:endParaRPr lang="en-US">
              <a:solidFill>
                <a:prstClr val="black">
                  <a:tint val="65000"/>
                </a:prstClr>
              </a:solidFill>
            </a:endParaRPr>
          </a:p>
        </p:txBody>
      </p:sp>
      <p:sp>
        <p:nvSpPr>
          <p:cNvPr id="11" name="Rectangle 10"/>
          <p:cNvSpPr/>
          <p:nvPr/>
        </p:nvSpPr>
        <p:spPr>
          <a:xfrm>
            <a:off x="0" y="0"/>
            <a:ext cx="108373" cy="9753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129924" tIns="64963" rIns="129924" bIns="64963" anchor="ctr"/>
          <a:lstStyle>
            <a:extLst/>
          </a:lstStyle>
          <a:p>
            <a:pPr defTabSz="1299259" fontAlgn="auto" hangingPunct="1">
              <a:spcBef>
                <a:spcPts val="0"/>
              </a:spcBef>
              <a:spcAft>
                <a:spcPts val="0"/>
              </a:spcAft>
              <a:defRPr/>
            </a:pPr>
            <a:endParaRPr lang="en-US" sz="2600" dirty="0">
              <a:solidFill>
                <a:prstClr val="black"/>
              </a:solidFill>
            </a:endParaRPr>
          </a:p>
        </p:txBody>
      </p:sp>
      <p:sp>
        <p:nvSpPr>
          <p:cNvPr id="12" name="Rectangle 12"/>
          <p:cNvSpPr>
            <a:spLocks noGrp="1"/>
          </p:cNvSpPr>
          <p:nvPr>
            <p:ph type="ftr" sz="quarter" idx="3"/>
          </p:nvPr>
        </p:nvSpPr>
        <p:spPr>
          <a:xfrm>
            <a:off x="3847255" y="9211735"/>
            <a:ext cx="5310293" cy="433493"/>
          </a:xfrm>
          <a:prstGeom prst="rect">
            <a:avLst/>
          </a:prstGeom>
        </p:spPr>
        <p:txBody>
          <a:bodyPr vert="horz" lIns="129924" tIns="64963" rIns="129924" bIns="64963" anchor="ctr"/>
          <a:lstStyle>
            <a:lvl1pPr algn="ctr" defTabSz="1299259" fontAlgn="auto">
              <a:spcBef>
                <a:spcPts val="0"/>
              </a:spcBef>
              <a:spcAft>
                <a:spcPts val="0"/>
              </a:spcAft>
              <a:defRPr kumimoji="0" sz="1400">
                <a:solidFill>
                  <a:sysClr val="windowText" lastClr="000000"/>
                </a:solidFill>
                <a:latin typeface="+mn-lt"/>
                <a:ea typeface="+mn-ea"/>
                <a:cs typeface="+mn-cs"/>
              </a:defRPr>
            </a:lvl1pPr>
            <a:extLst/>
          </a:lstStyle>
          <a:p>
            <a:pPr hangingPunct="1">
              <a:defRPr/>
            </a:pPr>
            <a:r>
              <a:rPr lang="en-US" smtClean="0"/>
              <a:t>www.mawc411www.mawc411.com.com</a:t>
            </a:r>
            <a:endParaRPr lang="en-US" dirty="0"/>
          </a:p>
        </p:txBody>
      </p:sp>
      <p:pic>
        <p:nvPicPr>
          <p:cNvPr id="1032" name="Picture 4"/>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28986" y="9148516"/>
            <a:ext cx="1350151" cy="605084"/>
          </a:xfrm>
          <a:prstGeom prst="rect">
            <a:avLst/>
          </a:prstGeom>
          <a:noFill/>
          <a:ln w="9525">
            <a:noFill/>
            <a:miter lim="800000"/>
            <a:headEnd/>
            <a:tailEnd/>
          </a:ln>
        </p:spPr>
      </p:pic>
    </p:spTree>
    <p:extLst>
      <p:ext uri="{BB962C8B-B14F-4D97-AF65-F5344CB8AC3E}">
        <p14:creationId xmlns:p14="http://schemas.microsoft.com/office/powerpoint/2010/main" val="2536316737"/>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hf sldNum="0" hdr="0" ftr="0" dt="0"/>
  <p:txStyles>
    <p:titleStyle>
      <a:lvl1pPr algn="ctr" rtl="0" eaLnBrk="0" fontAlgn="base" hangingPunct="0">
        <a:spcBef>
          <a:spcPct val="0"/>
        </a:spcBef>
        <a:spcAft>
          <a:spcPct val="0"/>
        </a:spcAft>
        <a:defRPr sz="3400">
          <a:solidFill>
            <a:schemeClr val="bg1"/>
          </a:solidFill>
          <a:latin typeface="+mj-lt"/>
          <a:ea typeface="+mj-ea"/>
          <a:cs typeface="微軟正黑體"/>
        </a:defRPr>
      </a:lvl1pPr>
      <a:lvl2pPr algn="ctr" rtl="0" eaLnBrk="0" fontAlgn="base" hangingPunct="0">
        <a:spcBef>
          <a:spcPct val="0"/>
        </a:spcBef>
        <a:spcAft>
          <a:spcPct val="0"/>
        </a:spcAft>
        <a:defRPr sz="3400">
          <a:solidFill>
            <a:schemeClr val="bg1"/>
          </a:solidFill>
          <a:latin typeface="Century Gothic" pitchFamily="34" charset="0"/>
          <a:ea typeface="微軟正黑體"/>
          <a:cs typeface="微軟正黑體"/>
        </a:defRPr>
      </a:lvl2pPr>
      <a:lvl3pPr algn="ctr" rtl="0" eaLnBrk="0" fontAlgn="base" hangingPunct="0">
        <a:spcBef>
          <a:spcPct val="0"/>
        </a:spcBef>
        <a:spcAft>
          <a:spcPct val="0"/>
        </a:spcAft>
        <a:defRPr sz="3400">
          <a:solidFill>
            <a:schemeClr val="bg1"/>
          </a:solidFill>
          <a:latin typeface="Century Gothic" pitchFamily="34" charset="0"/>
          <a:ea typeface="微軟正黑體"/>
          <a:cs typeface="微軟正黑體"/>
        </a:defRPr>
      </a:lvl3pPr>
      <a:lvl4pPr algn="ctr" rtl="0" eaLnBrk="0" fontAlgn="base" hangingPunct="0">
        <a:spcBef>
          <a:spcPct val="0"/>
        </a:spcBef>
        <a:spcAft>
          <a:spcPct val="0"/>
        </a:spcAft>
        <a:defRPr sz="3400">
          <a:solidFill>
            <a:schemeClr val="bg1"/>
          </a:solidFill>
          <a:latin typeface="Century Gothic" pitchFamily="34" charset="0"/>
          <a:ea typeface="微軟正黑體"/>
          <a:cs typeface="微軟正黑體"/>
        </a:defRPr>
      </a:lvl4pPr>
      <a:lvl5pPr algn="ctr" rtl="0" eaLnBrk="0" fontAlgn="base" hangingPunct="0">
        <a:spcBef>
          <a:spcPct val="0"/>
        </a:spcBef>
        <a:spcAft>
          <a:spcPct val="0"/>
        </a:spcAft>
        <a:defRPr sz="3400">
          <a:solidFill>
            <a:schemeClr val="bg1"/>
          </a:solidFill>
          <a:latin typeface="Century Gothic" pitchFamily="34" charset="0"/>
          <a:ea typeface="微軟正黑體"/>
          <a:cs typeface="微軟正黑體"/>
        </a:defRPr>
      </a:lvl5pPr>
      <a:lvl6pPr marL="649625" algn="ctr" rtl="0" fontAlgn="base">
        <a:spcBef>
          <a:spcPct val="0"/>
        </a:spcBef>
        <a:spcAft>
          <a:spcPct val="0"/>
        </a:spcAft>
        <a:defRPr sz="3400">
          <a:solidFill>
            <a:schemeClr val="bg1"/>
          </a:solidFill>
          <a:latin typeface="Century Gothic" pitchFamily="34" charset="0"/>
          <a:ea typeface="微軟正黑體"/>
          <a:cs typeface="微軟正黑體"/>
        </a:defRPr>
      </a:lvl6pPr>
      <a:lvl7pPr marL="1299259" algn="ctr" rtl="0" fontAlgn="base">
        <a:spcBef>
          <a:spcPct val="0"/>
        </a:spcBef>
        <a:spcAft>
          <a:spcPct val="0"/>
        </a:spcAft>
        <a:defRPr sz="3400">
          <a:solidFill>
            <a:schemeClr val="bg1"/>
          </a:solidFill>
          <a:latin typeface="Century Gothic" pitchFamily="34" charset="0"/>
          <a:ea typeface="微軟正黑體"/>
          <a:cs typeface="微軟正黑體"/>
        </a:defRPr>
      </a:lvl7pPr>
      <a:lvl8pPr marL="1948898" algn="ctr" rtl="0" fontAlgn="base">
        <a:spcBef>
          <a:spcPct val="0"/>
        </a:spcBef>
        <a:spcAft>
          <a:spcPct val="0"/>
        </a:spcAft>
        <a:defRPr sz="3400">
          <a:solidFill>
            <a:schemeClr val="bg1"/>
          </a:solidFill>
          <a:latin typeface="Century Gothic" pitchFamily="34" charset="0"/>
          <a:ea typeface="微軟正黑體"/>
          <a:cs typeface="微軟正黑體"/>
        </a:defRPr>
      </a:lvl8pPr>
      <a:lvl9pPr marL="2598526" algn="ctr" rtl="0" fontAlgn="base">
        <a:spcBef>
          <a:spcPct val="0"/>
        </a:spcBef>
        <a:spcAft>
          <a:spcPct val="0"/>
        </a:spcAft>
        <a:defRPr sz="3400">
          <a:solidFill>
            <a:schemeClr val="bg1"/>
          </a:solidFill>
          <a:latin typeface="Century Gothic" pitchFamily="34" charset="0"/>
          <a:ea typeface="微軟正黑體"/>
          <a:cs typeface="微軟正黑體"/>
        </a:defRPr>
      </a:lvl9pPr>
      <a:extLst/>
    </p:titleStyle>
    <p:bodyStyle>
      <a:lvl1pPr algn="l" rtl="0" eaLnBrk="0" fontAlgn="base" hangingPunct="0">
        <a:spcBef>
          <a:spcPct val="20000"/>
        </a:spcBef>
        <a:spcAft>
          <a:spcPct val="0"/>
        </a:spcAft>
        <a:defRPr sz="1600">
          <a:solidFill>
            <a:schemeClr val="tx1"/>
          </a:solidFill>
          <a:latin typeface="+mn-lt"/>
          <a:ea typeface="+mn-ea"/>
          <a:cs typeface="微軟正黑體"/>
        </a:defRPr>
      </a:lvl1pPr>
      <a:lvl2pPr marL="1055651" indent="-406024" algn="l" rtl="0" eaLnBrk="0" fontAlgn="base" hangingPunct="0">
        <a:spcBef>
          <a:spcPct val="20000"/>
        </a:spcBef>
        <a:spcAft>
          <a:spcPct val="0"/>
        </a:spcAft>
        <a:defRPr sz="1600">
          <a:solidFill>
            <a:schemeClr val="tx1"/>
          </a:solidFill>
          <a:latin typeface="+mn-lt"/>
          <a:ea typeface="+mn-ea"/>
          <a:cs typeface="微軟正黑體"/>
        </a:defRPr>
      </a:lvl2pPr>
      <a:lvl3pPr marL="1624074" indent="-324812" algn="l" rtl="0" eaLnBrk="0" fontAlgn="base" hangingPunct="0">
        <a:spcBef>
          <a:spcPct val="20000"/>
        </a:spcBef>
        <a:spcAft>
          <a:spcPct val="0"/>
        </a:spcAft>
        <a:defRPr sz="1600">
          <a:solidFill>
            <a:schemeClr val="tx1"/>
          </a:solidFill>
          <a:latin typeface="+mn-lt"/>
          <a:ea typeface="+mn-ea"/>
          <a:cs typeface="微軟正黑體"/>
        </a:defRPr>
      </a:lvl3pPr>
      <a:lvl4pPr marL="2273707" indent="-324812" algn="l" rtl="0" eaLnBrk="0" fontAlgn="base" hangingPunct="0">
        <a:spcBef>
          <a:spcPct val="20000"/>
        </a:spcBef>
        <a:spcAft>
          <a:spcPct val="0"/>
        </a:spcAft>
        <a:defRPr sz="1600">
          <a:solidFill>
            <a:schemeClr val="tx1"/>
          </a:solidFill>
          <a:latin typeface="+mn-lt"/>
          <a:ea typeface="+mn-ea"/>
          <a:cs typeface="微軟正黑體"/>
        </a:defRPr>
      </a:lvl4pPr>
      <a:lvl5pPr marL="2923346" indent="-324812" algn="l" rtl="0" eaLnBrk="0" fontAlgn="base" hangingPunct="0">
        <a:spcBef>
          <a:spcPct val="20000"/>
        </a:spcBef>
        <a:spcAft>
          <a:spcPct val="0"/>
        </a:spcAft>
        <a:defRPr sz="1600">
          <a:solidFill>
            <a:schemeClr val="tx1"/>
          </a:solidFill>
          <a:latin typeface="+mn-lt"/>
          <a:ea typeface="+mn-ea"/>
          <a:cs typeface="微軟正黑體"/>
        </a:defRPr>
      </a:lvl5pPr>
      <a:lvl6pPr marL="3572975" indent="-324812" algn="l" rtl="0" eaLnBrk="1" latinLnBrk="0" hangingPunct="1">
        <a:spcBef>
          <a:spcPct val="20000"/>
        </a:spcBef>
        <a:buChar char="•"/>
        <a:defRPr sz="2800">
          <a:solidFill>
            <a:schemeClr val="tx1"/>
          </a:solidFill>
          <a:latin typeface="+mn-lt"/>
          <a:ea typeface="+mn-ea"/>
          <a:cs typeface="+mn-cs"/>
        </a:defRPr>
      </a:lvl6pPr>
      <a:lvl7pPr marL="4222603" indent="-324812" algn="l" rtl="0" eaLnBrk="1" latinLnBrk="0" hangingPunct="1">
        <a:spcBef>
          <a:spcPct val="20000"/>
        </a:spcBef>
        <a:buChar char="•"/>
        <a:defRPr sz="2800">
          <a:solidFill>
            <a:schemeClr val="tx1"/>
          </a:solidFill>
          <a:latin typeface="+mn-lt"/>
          <a:ea typeface="+mn-ea"/>
          <a:cs typeface="+mn-cs"/>
        </a:defRPr>
      </a:lvl7pPr>
      <a:lvl8pPr marL="4872238" indent="-324812" algn="l" rtl="0" eaLnBrk="1" latinLnBrk="0" hangingPunct="1">
        <a:spcBef>
          <a:spcPct val="20000"/>
        </a:spcBef>
        <a:buChar char="•"/>
        <a:defRPr sz="2800">
          <a:solidFill>
            <a:schemeClr val="tx1"/>
          </a:solidFill>
          <a:latin typeface="+mn-lt"/>
          <a:ea typeface="+mn-ea"/>
          <a:cs typeface="+mn-cs"/>
        </a:defRPr>
      </a:lvl8pPr>
      <a:lvl9pPr marL="5521861" indent="-324812" algn="l" rtl="0" eaLnBrk="1" latinLnBrk="0" hangingPunct="1">
        <a:spcBef>
          <a:spcPct val="20000"/>
        </a:spcBef>
        <a:buChar char="•"/>
        <a:defRPr sz="28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649625" algn="l" rtl="0" eaLnBrk="1" hangingPunct="1">
        <a:defRPr>
          <a:solidFill>
            <a:schemeClr val="tx1"/>
          </a:solidFill>
          <a:latin typeface="+mn-lt"/>
          <a:ea typeface="+mn-ea"/>
          <a:cs typeface="+mn-cs"/>
        </a:defRPr>
      </a:lvl2pPr>
      <a:lvl3pPr marL="1299259" algn="l" rtl="0" eaLnBrk="1" hangingPunct="1">
        <a:defRPr>
          <a:solidFill>
            <a:schemeClr val="tx1"/>
          </a:solidFill>
          <a:latin typeface="+mn-lt"/>
          <a:ea typeface="+mn-ea"/>
          <a:cs typeface="+mn-cs"/>
        </a:defRPr>
      </a:lvl3pPr>
      <a:lvl4pPr marL="1948898" algn="l" rtl="0" eaLnBrk="1" hangingPunct="1">
        <a:defRPr>
          <a:solidFill>
            <a:schemeClr val="tx1"/>
          </a:solidFill>
          <a:latin typeface="+mn-lt"/>
          <a:ea typeface="+mn-ea"/>
          <a:cs typeface="+mn-cs"/>
        </a:defRPr>
      </a:lvl4pPr>
      <a:lvl5pPr marL="2598526" algn="l" rtl="0" eaLnBrk="1" hangingPunct="1">
        <a:defRPr>
          <a:solidFill>
            <a:schemeClr val="tx1"/>
          </a:solidFill>
          <a:latin typeface="+mn-lt"/>
          <a:ea typeface="+mn-ea"/>
          <a:cs typeface="+mn-cs"/>
        </a:defRPr>
      </a:lvl5pPr>
      <a:lvl6pPr marL="3248154" algn="l" rtl="0" eaLnBrk="1" hangingPunct="1">
        <a:defRPr>
          <a:solidFill>
            <a:schemeClr val="tx1"/>
          </a:solidFill>
          <a:latin typeface="+mn-lt"/>
          <a:ea typeface="+mn-ea"/>
          <a:cs typeface="+mn-cs"/>
        </a:defRPr>
      </a:lvl6pPr>
      <a:lvl7pPr marL="3897791" algn="l" rtl="0" eaLnBrk="1" hangingPunct="1">
        <a:defRPr>
          <a:solidFill>
            <a:schemeClr val="tx1"/>
          </a:solidFill>
          <a:latin typeface="+mn-lt"/>
          <a:ea typeface="+mn-ea"/>
          <a:cs typeface="+mn-cs"/>
        </a:defRPr>
      </a:lvl7pPr>
      <a:lvl8pPr marL="4547415" algn="l" rtl="0" eaLnBrk="1" hangingPunct="1">
        <a:defRPr>
          <a:solidFill>
            <a:schemeClr val="tx1"/>
          </a:solidFill>
          <a:latin typeface="+mn-lt"/>
          <a:ea typeface="+mn-ea"/>
          <a:cs typeface="+mn-cs"/>
        </a:defRPr>
      </a:lvl8pPr>
      <a:lvl9pPr marL="5197052"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83.xml"/><Relationship Id="rId6" Type="http://schemas.openxmlformats.org/officeDocument/2006/relationships/image" Target="../media/image21.png"/><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3.xml"/><Relationship Id="rId5" Type="http://schemas.openxmlformats.org/officeDocument/2006/relationships/image" Target="../media/image2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1.png"/><Relationship Id="rId7" Type="http://schemas.openxmlformats.org/officeDocument/2006/relationships/image" Target="../media/image28.png"/><Relationship Id="rId12"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83.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1.gotomeeting.com/register/705501496" TargetMode="External"/><Relationship Id="rId1" Type="http://schemas.openxmlformats.org/officeDocument/2006/relationships/slideLayout" Target="../slideLayouts/slideLayout83.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3.xml"/><Relationship Id="rId5" Type="http://schemas.openxmlformats.org/officeDocument/2006/relationships/hyperlink" Target="http://hkinfo.com.hk/"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4219466" y="5650960"/>
            <a:ext cx="8531334" cy="1054640"/>
          </a:xfrm>
          <a:prstGeom prst="rect">
            <a:avLst/>
          </a:prstGeom>
          <a:noFill/>
          <a:ln w="9525">
            <a:noFill/>
            <a:miter lim="800000"/>
            <a:headEnd/>
            <a:tailEnd/>
          </a:ln>
          <a:effectLst/>
        </p:spPr>
        <p:txBody>
          <a:bodyPr wrap="square" lIns="129857" tIns="64929" rIns="129857" bIns="64929">
            <a:spAutoFit/>
          </a:bodyPr>
          <a:lstStyle/>
          <a:p>
            <a:pPr defTabSz="1298592" fontAlgn="auto" hangingPunct="1">
              <a:spcBef>
                <a:spcPct val="50000"/>
              </a:spcBef>
              <a:spcAft>
                <a:spcPts val="0"/>
              </a:spcAft>
              <a:defRPr/>
            </a:pPr>
            <a:r>
              <a:rPr lang="en-US" sz="6000" b="1" dirty="0">
                <a:solidFill>
                  <a:srgbClr val="33CCFF"/>
                </a:solidFill>
                <a:latin typeface="Calibri"/>
              </a:rPr>
              <a:t>Wing Kwok</a:t>
            </a:r>
          </a:p>
        </p:txBody>
      </p:sp>
      <p:sp>
        <p:nvSpPr>
          <p:cNvPr id="13" name="Text Box 6"/>
          <p:cNvSpPr txBox="1">
            <a:spLocks noChangeArrowheads="1"/>
          </p:cNvSpPr>
          <p:nvPr/>
        </p:nvSpPr>
        <p:spPr bwMode="auto">
          <a:xfrm>
            <a:off x="4292601" y="6548127"/>
            <a:ext cx="8396575" cy="1300677"/>
          </a:xfrm>
          <a:prstGeom prst="rect">
            <a:avLst/>
          </a:prstGeom>
          <a:noFill/>
          <a:ln w="9525">
            <a:noFill/>
            <a:miter lim="800000"/>
            <a:headEnd/>
            <a:tailEnd/>
          </a:ln>
          <a:effectLst/>
        </p:spPr>
        <p:txBody>
          <a:bodyPr wrap="square" lIns="129857" tIns="64929" rIns="129857" bIns="64929">
            <a:spAutoFit/>
          </a:bodyPr>
          <a:lstStyle/>
          <a:p>
            <a:pPr defTabSz="1298592" fontAlgn="auto" hangingPunct="1">
              <a:spcBef>
                <a:spcPts val="1707"/>
              </a:spcBef>
              <a:spcAft>
                <a:spcPts val="0"/>
              </a:spcAft>
              <a:defRPr/>
            </a:pPr>
            <a:r>
              <a:rPr lang="zh-TW" altLang="en-US" sz="3800" dirty="0">
                <a:solidFill>
                  <a:prstClr val="white"/>
                </a:solidFill>
                <a:latin typeface="華康儷中黑" pitchFamily="49" charset="-120"/>
                <a:ea typeface="華康儷中黑" pitchFamily="49" charset="-120"/>
              </a:rPr>
              <a:t>助理級</a:t>
            </a:r>
            <a:r>
              <a:rPr lang="en-US" altLang="zh-TW" sz="3800" dirty="0">
                <a:solidFill>
                  <a:prstClr val="white"/>
                </a:solidFill>
                <a:latin typeface="華康儷中黑" pitchFamily="49" charset="-120"/>
                <a:ea typeface="華康儷中黑" pitchFamily="49" charset="-120"/>
              </a:rPr>
              <a:t/>
            </a:r>
            <a:br>
              <a:rPr lang="en-US" altLang="zh-TW" sz="3800" dirty="0">
                <a:solidFill>
                  <a:prstClr val="white"/>
                </a:solidFill>
                <a:latin typeface="華康儷中黑" pitchFamily="49" charset="-120"/>
                <a:ea typeface="華康儷中黑" pitchFamily="49" charset="-120"/>
              </a:rPr>
            </a:br>
            <a:r>
              <a:rPr lang="en-US" sz="3800" b="1" dirty="0">
                <a:solidFill>
                  <a:prstClr val="white"/>
                </a:solidFill>
                <a:latin typeface="Calibri"/>
              </a:rPr>
              <a:t>Coordinator </a:t>
            </a:r>
          </a:p>
        </p:txBody>
      </p:sp>
      <p:sp>
        <p:nvSpPr>
          <p:cNvPr id="15" name="Title 1"/>
          <p:cNvSpPr txBox="1">
            <a:spLocks/>
          </p:cNvSpPr>
          <p:nvPr/>
        </p:nvSpPr>
        <p:spPr>
          <a:xfrm>
            <a:off x="1" y="238655"/>
            <a:ext cx="13004800" cy="1894946"/>
          </a:xfrm>
          <a:prstGeom prst="rect">
            <a:avLst/>
          </a:prstGeom>
        </p:spPr>
        <p:txBody>
          <a:bodyPr lIns="129857" tIns="64929" rIns="129857" bIns="64929">
            <a:normAutofit/>
          </a:bodyPr>
          <a:lstStyle/>
          <a:p>
            <a:pPr defTabSz="1298592" eaLnBrk="0">
              <a:defRPr/>
            </a:pPr>
            <a:r>
              <a:rPr lang="zh-TW" altLang="en-US" sz="5800" dirty="0">
                <a:solidFill>
                  <a:srgbClr val="FFFFFF"/>
                </a:solidFill>
                <a:latin typeface="Calibri" panose="020F0502020204030204" pitchFamily="34" charset="0"/>
                <a:ea typeface="華康儷中黑" panose="020B0509000000000000" pitchFamily="49" charset="-120"/>
              </a:rPr>
              <a:t>網路中心開拓無限盈利潛力</a:t>
            </a:r>
            <a:endParaRPr lang="en-US" altLang="zh-TW" sz="5800" dirty="0">
              <a:solidFill>
                <a:srgbClr val="FFFFFF"/>
              </a:solidFill>
              <a:latin typeface="Calibri" panose="020F0502020204030204" pitchFamily="34" charset="0"/>
              <a:ea typeface="華康儷中黑" panose="020B0509000000000000" pitchFamily="49" charset="-120"/>
            </a:endParaRPr>
          </a:p>
          <a:p>
            <a:pPr defTabSz="1298592" eaLnBrk="0">
              <a:defRPr/>
            </a:pPr>
            <a:r>
              <a:rPr lang="en-US" sz="4400" dirty="0">
                <a:solidFill>
                  <a:srgbClr val="FFFFFF"/>
                </a:solidFill>
                <a:latin typeface="Calibri" panose="020F0502020204030204" pitchFamily="34" charset="0"/>
                <a:ea typeface="華康儷中黑" panose="020B0509000000000000" pitchFamily="49" charset="-120"/>
              </a:rPr>
              <a:t>The Profitable Possibilities with </a:t>
            </a:r>
            <a:r>
              <a:rPr lang="en-US" sz="4400" dirty="0" err="1">
                <a:solidFill>
                  <a:srgbClr val="FFFFFF"/>
                </a:solidFill>
                <a:latin typeface="Calibri" panose="020F0502020204030204" pitchFamily="34" charset="0"/>
                <a:ea typeface="華康儷中黑" panose="020B0509000000000000" pitchFamily="49" charset="-120"/>
              </a:rPr>
              <a:t>WebCenters</a:t>
            </a:r>
            <a:endParaRPr lang="zh-TW" altLang="en-US" sz="4400" b="1" kern="0" dirty="0">
              <a:solidFill>
                <a:srgbClr val="FFFFFF"/>
              </a:solidFill>
              <a:latin typeface="Calibri"/>
              <a:ea typeface="華康儷中黑" panose="020B0509000000000000" pitchFamily="49" charset="-120"/>
            </a:endParaRPr>
          </a:p>
        </p:txBody>
      </p:sp>
      <p:sp>
        <p:nvSpPr>
          <p:cNvPr id="16" name="TextBox 15"/>
          <p:cNvSpPr txBox="1"/>
          <p:nvPr/>
        </p:nvSpPr>
        <p:spPr>
          <a:xfrm>
            <a:off x="77412" y="8965064"/>
            <a:ext cx="9753600" cy="746679"/>
          </a:xfrm>
          <a:prstGeom prst="rect">
            <a:avLst/>
          </a:prstGeom>
          <a:noFill/>
        </p:spPr>
        <p:txBody>
          <a:bodyPr wrap="square" lIns="129857" tIns="64929" rIns="129857" bIns="64929" rtlCol="0">
            <a:spAutoFit/>
          </a:bodyPr>
          <a:lstStyle/>
          <a:p>
            <a:pPr algn="l" defTabSz="1298592" fontAlgn="auto" hangingPunct="1">
              <a:spcBef>
                <a:spcPts val="0"/>
              </a:spcBef>
              <a:spcAft>
                <a:spcPts val="0"/>
              </a:spcAft>
            </a:pPr>
            <a:r>
              <a:rPr lang="zh-TW" altLang="en-US" sz="1000" dirty="0">
                <a:solidFill>
                  <a:prstClr val="white"/>
                </a:solidFill>
                <a:latin typeface="Calibri"/>
                <a:ea typeface="新細明體"/>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1000" b="1" dirty="0">
                <a:solidFill>
                  <a:prstClr val="white"/>
                </a:solidFill>
                <a:latin typeface="Calibri"/>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1000" dirty="0">
              <a:solidFill>
                <a:prstClr val="white"/>
              </a:solidFill>
              <a:latin typeface="Calibri"/>
            </a:endParaRPr>
          </a:p>
        </p:txBody>
      </p:sp>
      <p:pic>
        <p:nvPicPr>
          <p:cNvPr id="8" name="Picture 2" descr="\\172.20.1.31\Share_Between_Dept\Product_SC\Communications\Powerline\1405 - AC2014\HK Field Leaders, Speakers, Corporate Photo\Other Speakers\22. WingKwok.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16002" y="5715039"/>
            <a:ext cx="2895600" cy="2852649"/>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extLst/>
        </p:spPr>
      </p:pic>
      <p:pic>
        <p:nvPicPr>
          <p:cNvPr id="9" name="Picture 3" descr="\\172.20.1.31\Share_Between_Dept\Product_SC\Communications\Powerline\1405 - AC2014\HK Field Leaders, Speakers, Corporate Photo\Other Speakers\20. KirkKwok.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6002" y="2133602"/>
            <a:ext cx="2895600" cy="2947001"/>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a:extLst/>
        </p:spPr>
      </p:pic>
      <p:sp>
        <p:nvSpPr>
          <p:cNvPr id="10" name="Text Box 6"/>
          <p:cNvSpPr txBox="1">
            <a:spLocks noChangeArrowheads="1"/>
          </p:cNvSpPr>
          <p:nvPr/>
        </p:nvSpPr>
        <p:spPr bwMode="auto">
          <a:xfrm>
            <a:off x="4127064" y="2069560"/>
            <a:ext cx="8531334" cy="1054640"/>
          </a:xfrm>
          <a:prstGeom prst="rect">
            <a:avLst/>
          </a:prstGeom>
          <a:noFill/>
          <a:ln w="9525">
            <a:noFill/>
            <a:miter lim="800000"/>
            <a:headEnd/>
            <a:tailEnd/>
          </a:ln>
          <a:effectLst/>
        </p:spPr>
        <p:txBody>
          <a:bodyPr wrap="square" lIns="129857" tIns="64929" rIns="129857" bIns="64929">
            <a:spAutoFit/>
          </a:bodyPr>
          <a:lstStyle/>
          <a:p>
            <a:pPr defTabSz="1298592" fontAlgn="auto" hangingPunct="1">
              <a:spcBef>
                <a:spcPct val="50000"/>
              </a:spcBef>
              <a:spcAft>
                <a:spcPts val="0"/>
              </a:spcAft>
              <a:defRPr/>
            </a:pPr>
            <a:r>
              <a:rPr lang="en-US" altLang="zh-TW" sz="6000" b="1" dirty="0">
                <a:solidFill>
                  <a:srgbClr val="33CCFF"/>
                </a:solidFill>
                <a:latin typeface="Calibri"/>
              </a:rPr>
              <a:t>Kirk Kwok</a:t>
            </a:r>
            <a:endParaRPr lang="en-US" sz="6000" b="1" dirty="0">
              <a:solidFill>
                <a:srgbClr val="33CCFF"/>
              </a:solidFill>
              <a:latin typeface="Calibri"/>
            </a:endParaRPr>
          </a:p>
        </p:txBody>
      </p:sp>
      <p:sp>
        <p:nvSpPr>
          <p:cNvPr id="11" name="Text Box 6"/>
          <p:cNvSpPr txBox="1">
            <a:spLocks noChangeArrowheads="1"/>
          </p:cNvSpPr>
          <p:nvPr/>
        </p:nvSpPr>
        <p:spPr bwMode="auto">
          <a:xfrm>
            <a:off x="4216401" y="2971807"/>
            <a:ext cx="8396575" cy="1300677"/>
          </a:xfrm>
          <a:prstGeom prst="rect">
            <a:avLst/>
          </a:prstGeom>
          <a:noFill/>
          <a:ln w="9525">
            <a:noFill/>
            <a:miter lim="800000"/>
            <a:headEnd/>
            <a:tailEnd/>
          </a:ln>
          <a:effectLst/>
        </p:spPr>
        <p:txBody>
          <a:bodyPr wrap="square" lIns="129857" tIns="64929" rIns="129857" bIns="64929">
            <a:spAutoFit/>
          </a:bodyPr>
          <a:lstStyle/>
          <a:p>
            <a:pPr defTabSz="1298592" fontAlgn="auto" hangingPunct="1">
              <a:spcBef>
                <a:spcPts val="1707"/>
              </a:spcBef>
              <a:spcAft>
                <a:spcPts val="0"/>
              </a:spcAft>
              <a:defRPr/>
            </a:pPr>
            <a:r>
              <a:rPr lang="zh-TW" altLang="en-US" sz="3800" dirty="0">
                <a:solidFill>
                  <a:prstClr val="white"/>
                </a:solidFill>
                <a:latin typeface="華康儷中黑" pitchFamily="49" charset="-120"/>
                <a:ea typeface="華康儷中黑" pitchFamily="49" charset="-120"/>
              </a:rPr>
              <a:t>經理級</a:t>
            </a:r>
            <a:r>
              <a:rPr lang="en-US" altLang="zh-TW" sz="3800" dirty="0">
                <a:solidFill>
                  <a:prstClr val="white"/>
                </a:solidFill>
                <a:latin typeface="華康儷中黑" pitchFamily="49" charset="-120"/>
                <a:ea typeface="華康儷中黑" pitchFamily="49" charset="-120"/>
              </a:rPr>
              <a:t/>
            </a:r>
            <a:br>
              <a:rPr lang="en-US" altLang="zh-TW" sz="3800" dirty="0">
                <a:solidFill>
                  <a:prstClr val="white"/>
                </a:solidFill>
                <a:latin typeface="華康儷中黑" pitchFamily="49" charset="-120"/>
                <a:ea typeface="華康儷中黑" pitchFamily="49" charset="-120"/>
              </a:rPr>
            </a:br>
            <a:r>
              <a:rPr lang="en-US" sz="3800" b="1" dirty="0">
                <a:solidFill>
                  <a:prstClr val="white"/>
                </a:solidFill>
                <a:latin typeface="Calibri"/>
              </a:rPr>
              <a:t>Executive Coordinator </a:t>
            </a:r>
          </a:p>
        </p:txBody>
      </p:sp>
      <p:sp>
        <p:nvSpPr>
          <p:cNvPr id="17" name="Text Box 6"/>
          <p:cNvSpPr txBox="1">
            <a:spLocks noChangeArrowheads="1"/>
          </p:cNvSpPr>
          <p:nvPr/>
        </p:nvSpPr>
        <p:spPr bwMode="auto">
          <a:xfrm>
            <a:off x="5359439" y="4397518"/>
            <a:ext cx="6105525" cy="707751"/>
          </a:xfrm>
          <a:prstGeom prst="rect">
            <a:avLst/>
          </a:prstGeom>
          <a:noFill/>
          <a:ln w="9525">
            <a:noFill/>
            <a:miter lim="800000"/>
            <a:headEnd/>
            <a:tailEnd/>
          </a:ln>
          <a:effectLst/>
        </p:spPr>
        <p:txBody>
          <a:bodyPr wrap="square" lIns="91314" tIns="45653" rIns="91314" bIns="45653">
            <a:spAutoFit/>
          </a:bodyPr>
          <a:lstStyle/>
          <a:p>
            <a:pPr defTabSz="583125" fontAlgn="auto">
              <a:lnSpc>
                <a:spcPts val="1801"/>
              </a:lnSpc>
              <a:spcBef>
                <a:spcPts val="1200"/>
              </a:spcBef>
              <a:spcAft>
                <a:spcPts val="0"/>
              </a:spcAft>
              <a:defRPr/>
            </a:pPr>
            <a:r>
              <a:rPr lang="zh-TW" altLang="en-US" sz="2800" dirty="0">
                <a:solidFill>
                  <a:prstClr val="white"/>
                </a:solidFill>
                <a:latin typeface="Calibri"/>
                <a:ea typeface="華康儷中黑" pitchFamily="49" charset="-120"/>
              </a:rPr>
              <a:t>收到</a:t>
            </a:r>
            <a:r>
              <a:rPr lang="en-US" altLang="en-US" sz="2800" dirty="0">
                <a:solidFill>
                  <a:prstClr val="white"/>
                </a:solidFill>
                <a:latin typeface="Calibri"/>
                <a:ea typeface="華康儷中黑" pitchFamily="49" charset="-120"/>
              </a:rPr>
              <a:t>HK$4,600</a:t>
            </a:r>
            <a:r>
              <a:rPr lang="zh-TW" altLang="en-US" sz="2800" dirty="0">
                <a:solidFill>
                  <a:prstClr val="white"/>
                </a:solidFill>
                <a:latin typeface="Calibri"/>
                <a:ea typeface="華康儷中黑" pitchFamily="49" charset="-120"/>
              </a:rPr>
              <a:t>佣金</a:t>
            </a:r>
            <a:endParaRPr lang="en-US" altLang="en-US" sz="2800" dirty="0">
              <a:solidFill>
                <a:prstClr val="white"/>
              </a:solidFill>
              <a:latin typeface="Calibri"/>
              <a:ea typeface="華康儷中黑" pitchFamily="49" charset="-120"/>
            </a:endParaRPr>
          </a:p>
          <a:p>
            <a:pPr defTabSz="583125" fontAlgn="auto">
              <a:lnSpc>
                <a:spcPts val="1801"/>
              </a:lnSpc>
              <a:spcBef>
                <a:spcPts val="1200"/>
              </a:spcBef>
              <a:spcAft>
                <a:spcPts val="0"/>
              </a:spcAft>
              <a:defRPr/>
            </a:pPr>
            <a:r>
              <a:rPr lang="en-US" sz="2800" b="1" dirty="0">
                <a:solidFill>
                  <a:prstClr val="white"/>
                </a:solidFill>
                <a:latin typeface="Calibri"/>
              </a:rPr>
              <a:t>Receive HK$4,600 commission payment</a:t>
            </a:r>
          </a:p>
        </p:txBody>
      </p:sp>
      <p:sp>
        <p:nvSpPr>
          <p:cNvPr id="18" name="Text Box 6"/>
          <p:cNvSpPr txBox="1">
            <a:spLocks noChangeArrowheads="1"/>
          </p:cNvSpPr>
          <p:nvPr/>
        </p:nvSpPr>
        <p:spPr bwMode="auto">
          <a:xfrm>
            <a:off x="5435639" y="7978918"/>
            <a:ext cx="6105525" cy="707751"/>
          </a:xfrm>
          <a:prstGeom prst="rect">
            <a:avLst/>
          </a:prstGeom>
          <a:noFill/>
          <a:ln w="9525">
            <a:noFill/>
            <a:miter lim="800000"/>
            <a:headEnd/>
            <a:tailEnd/>
          </a:ln>
          <a:effectLst/>
        </p:spPr>
        <p:txBody>
          <a:bodyPr wrap="square" lIns="91314" tIns="45653" rIns="91314" bIns="45653">
            <a:spAutoFit/>
          </a:bodyPr>
          <a:lstStyle/>
          <a:p>
            <a:pPr defTabSz="583125" fontAlgn="auto">
              <a:lnSpc>
                <a:spcPts val="1801"/>
              </a:lnSpc>
              <a:spcBef>
                <a:spcPts val="1200"/>
              </a:spcBef>
              <a:spcAft>
                <a:spcPts val="0"/>
              </a:spcAft>
              <a:defRPr/>
            </a:pPr>
            <a:r>
              <a:rPr lang="zh-TW" altLang="en-US" sz="2800" dirty="0">
                <a:solidFill>
                  <a:prstClr val="white"/>
                </a:solidFill>
                <a:latin typeface="Calibri"/>
                <a:ea typeface="華康儷中黑" pitchFamily="49" charset="-120"/>
              </a:rPr>
              <a:t>收到</a:t>
            </a:r>
            <a:r>
              <a:rPr lang="en-US" altLang="en-US" sz="2800" dirty="0">
                <a:solidFill>
                  <a:prstClr val="white"/>
                </a:solidFill>
                <a:latin typeface="Calibri"/>
                <a:ea typeface="華康儷中黑" pitchFamily="49" charset="-120"/>
              </a:rPr>
              <a:t>HK$2,300</a:t>
            </a:r>
            <a:r>
              <a:rPr lang="zh-TW" altLang="en-US" sz="2800" dirty="0">
                <a:solidFill>
                  <a:prstClr val="white"/>
                </a:solidFill>
                <a:latin typeface="Calibri"/>
                <a:ea typeface="華康儷中黑" pitchFamily="49" charset="-120"/>
              </a:rPr>
              <a:t>佣金</a:t>
            </a:r>
            <a:endParaRPr lang="en-US" altLang="en-US" sz="2800" dirty="0">
              <a:solidFill>
                <a:prstClr val="white"/>
              </a:solidFill>
              <a:latin typeface="Calibri"/>
              <a:ea typeface="華康儷中黑" pitchFamily="49" charset="-120"/>
            </a:endParaRPr>
          </a:p>
          <a:p>
            <a:pPr defTabSz="583125" fontAlgn="auto">
              <a:lnSpc>
                <a:spcPts val="1801"/>
              </a:lnSpc>
              <a:spcBef>
                <a:spcPts val="1200"/>
              </a:spcBef>
              <a:spcAft>
                <a:spcPts val="0"/>
              </a:spcAft>
              <a:defRPr/>
            </a:pPr>
            <a:r>
              <a:rPr lang="en-US" sz="2800" b="1" dirty="0">
                <a:solidFill>
                  <a:prstClr val="white"/>
                </a:solidFill>
                <a:latin typeface="Calibri"/>
              </a:rPr>
              <a:t>Receive HK$2,300 commission payment</a:t>
            </a:r>
          </a:p>
        </p:txBody>
      </p:sp>
    </p:spTree>
    <p:extLst>
      <p:ext uri="{BB962C8B-B14F-4D97-AF65-F5344CB8AC3E}">
        <p14:creationId xmlns:p14="http://schemas.microsoft.com/office/powerpoint/2010/main" val="200312240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089" y="127071"/>
            <a:ext cx="11704320" cy="1625600"/>
          </a:xfrm>
        </p:spPr>
        <p:txBody>
          <a:bodyPr>
            <a:normAutofit/>
          </a:bodyPr>
          <a:lstStyle/>
          <a:p>
            <a:r>
              <a:rPr lang="zh-TW" altLang="en-US" sz="4400" dirty="0">
                <a:latin typeface="Calibri" panose="020F0502020204030204" pitchFamily="34" charset="0"/>
                <a:ea typeface="華康儷中黑" panose="020B0509000000000000" pitchFamily="49" charset="-120"/>
              </a:rPr>
              <a:t>網路中心與新興市場計劃</a:t>
            </a:r>
            <a:r>
              <a:rPr lang="en-US" altLang="zh-TW" sz="4400" dirty="0">
                <a:latin typeface="Calibri" panose="020F0502020204030204" pitchFamily="34" charset="0"/>
                <a:ea typeface="華康儷中黑" panose="020B0509000000000000" pitchFamily="49" charset="-120"/>
              </a:rPr>
              <a:t>(EMP)</a:t>
            </a:r>
            <a:br>
              <a:rPr lang="en-US" altLang="zh-TW" sz="4400" dirty="0">
                <a:latin typeface="Calibri" panose="020F0502020204030204" pitchFamily="34" charset="0"/>
                <a:ea typeface="華康儷中黑" panose="020B0509000000000000" pitchFamily="49" charset="-120"/>
              </a:rPr>
            </a:br>
            <a:r>
              <a:rPr lang="en-US" sz="3600" dirty="0">
                <a:latin typeface="Calibri" panose="020F0502020204030204" pitchFamily="34" charset="0"/>
                <a:ea typeface="華康儷中黑" panose="020B0509000000000000" pitchFamily="49" charset="-120"/>
              </a:rPr>
              <a:t>EMP &amp; </a:t>
            </a:r>
            <a:r>
              <a:rPr lang="en-US" sz="3600" dirty="0" err="1">
                <a:latin typeface="Calibri" panose="020F0502020204030204" pitchFamily="34" charset="0"/>
                <a:ea typeface="華康儷中黑" panose="020B0509000000000000" pitchFamily="49" charset="-120"/>
              </a:rPr>
              <a:t>WebCenters</a:t>
            </a:r>
            <a:endParaRPr lang="en-US" sz="3600" dirty="0">
              <a:latin typeface="Calibri" panose="020F0502020204030204" pitchFamily="34" charset="0"/>
              <a:ea typeface="華康儷中黑" panose="020B0509000000000000" pitchFamily="49" charset="-120"/>
            </a:endParaRP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Content Placeholder 2"/>
          <p:cNvSpPr>
            <a:spLocks noGrp="1"/>
          </p:cNvSpPr>
          <p:nvPr>
            <p:ph idx="1"/>
          </p:nvPr>
        </p:nvSpPr>
        <p:spPr>
          <a:xfrm>
            <a:off x="650240" y="2057426"/>
            <a:ext cx="11704320" cy="3505199"/>
          </a:xfrm>
        </p:spPr>
        <p:txBody>
          <a:bodyPr>
            <a:normAutofit/>
          </a:bodyPr>
          <a:lstStyle/>
          <a:p>
            <a:pPr>
              <a:spcBef>
                <a:spcPts val="1200"/>
              </a:spcBef>
            </a:pPr>
            <a:r>
              <a:rPr lang="zh-TW" altLang="en-US" sz="2400" dirty="0">
                <a:latin typeface="Calibri" panose="020F0502020204030204" pitchFamily="34" charset="0"/>
                <a:ea typeface="華康儷中黑" panose="020B0509000000000000" pitchFamily="49" charset="-120"/>
              </a:rPr>
              <a:t>你在任何一個國家成功銷售網站，所得到的將會是本國的零售利潤和本國的業績點數。</a:t>
            </a:r>
            <a:endParaRPr lang="en-US" altLang="zh-TW" sz="2400" dirty="0">
              <a:latin typeface="Calibri" panose="020F0502020204030204" pitchFamily="34" charset="0"/>
              <a:ea typeface="華康儷中黑" panose="020B0509000000000000" pitchFamily="49" charset="-120"/>
            </a:endParaRPr>
          </a:p>
          <a:p>
            <a:pPr>
              <a:spcBef>
                <a:spcPts val="1200"/>
              </a:spcBef>
            </a:pPr>
            <a:r>
              <a:rPr lang="zh-TW" altLang="en-US" sz="2400" b="1" dirty="0">
                <a:latin typeface="Calibri" panose="020F0502020204030204" pitchFamily="34" charset="0"/>
                <a:ea typeface="華康儷中黑" panose="020B0509000000000000" pitchFamily="49" charset="-120"/>
              </a:rPr>
              <a:t>你的網路中心可在全球銷售網站，將網站銷售至所有市場國家</a:t>
            </a:r>
            <a:r>
              <a:rPr lang="en-US" altLang="zh-TW" sz="2400" b="1" dirty="0">
                <a:latin typeface="Calibri" panose="020F0502020204030204" pitchFamily="34" charset="0"/>
                <a:ea typeface="華康儷中黑" panose="020B0509000000000000" pitchFamily="49" charset="-120"/>
              </a:rPr>
              <a:t>/</a:t>
            </a:r>
            <a:r>
              <a:rPr lang="zh-TW" altLang="en-US" sz="2400" b="1" dirty="0">
                <a:latin typeface="Calibri" panose="020F0502020204030204" pitchFamily="34" charset="0"/>
                <a:ea typeface="華康儷中黑" panose="020B0509000000000000" pitchFamily="49" charset="-120"/>
              </a:rPr>
              <a:t>地區及新興市場計劃國家</a:t>
            </a:r>
            <a:r>
              <a:rPr lang="en-US" altLang="zh-TW" sz="2400" b="1" dirty="0">
                <a:latin typeface="Calibri" panose="020F0502020204030204" pitchFamily="34" charset="0"/>
                <a:ea typeface="華康儷中黑" panose="020B0509000000000000" pitchFamily="49" charset="-120"/>
              </a:rPr>
              <a:t>/</a:t>
            </a:r>
            <a:r>
              <a:rPr lang="zh-TW" altLang="en-US" sz="2400" b="1" dirty="0">
                <a:latin typeface="Calibri" panose="020F0502020204030204" pitchFamily="34" charset="0"/>
                <a:ea typeface="華康儷中黑" panose="020B0509000000000000" pitchFamily="49" charset="-120"/>
              </a:rPr>
              <a:t>地區！</a:t>
            </a:r>
            <a:endParaRPr lang="en-US" sz="2400" b="1" dirty="0">
              <a:latin typeface="Calibri" panose="020F0502020204030204" pitchFamily="34" charset="0"/>
              <a:ea typeface="華康儷中黑" panose="020B0509000000000000" pitchFamily="49" charset="-120"/>
            </a:endParaRPr>
          </a:p>
          <a:p>
            <a:pPr>
              <a:spcBef>
                <a:spcPts val="1200"/>
              </a:spcBef>
            </a:pPr>
            <a:r>
              <a:rPr lang="en-US" sz="2100" dirty="0">
                <a:latin typeface="Calibri" panose="020F0502020204030204" pitchFamily="34" charset="0"/>
                <a:ea typeface="華康儷中黑" panose="020B0509000000000000" pitchFamily="49" charset="-120"/>
              </a:rPr>
              <a:t>A website sale in any country will result in home country retail profit and home country BV!</a:t>
            </a:r>
          </a:p>
          <a:p>
            <a:pPr>
              <a:spcBef>
                <a:spcPts val="1200"/>
              </a:spcBef>
            </a:pPr>
            <a:r>
              <a:rPr lang="en-US" sz="2100" b="1" dirty="0">
                <a:latin typeface="Calibri" panose="020F0502020204030204" pitchFamily="34" charset="0"/>
                <a:ea typeface="華康儷中黑" panose="020B0509000000000000" pitchFamily="49" charset="-120"/>
              </a:rPr>
              <a:t>Your WebCenter will be automatically enabled to sell websites globally in Market Countries and EMP Countries!</a:t>
            </a:r>
          </a:p>
        </p:txBody>
      </p:sp>
      <p:graphicFrame>
        <p:nvGraphicFramePr>
          <p:cNvPr id="11" name="Table 10"/>
          <p:cNvGraphicFramePr>
            <a:graphicFrameLocks noGrp="1"/>
          </p:cNvGraphicFramePr>
          <p:nvPr>
            <p:extLst>
              <p:ext uri="{D42A27DB-BD31-4B8C-83A1-F6EECF244321}">
                <p14:modId xmlns:p14="http://schemas.microsoft.com/office/powerpoint/2010/main" val="3349397703"/>
              </p:ext>
            </p:extLst>
          </p:nvPr>
        </p:nvGraphicFramePr>
        <p:xfrm>
          <a:off x="118561" y="5486413"/>
          <a:ext cx="12788251" cy="3230880"/>
        </p:xfrm>
        <a:graphic>
          <a:graphicData uri="http://schemas.openxmlformats.org/drawingml/2006/table">
            <a:tbl>
              <a:tblPr/>
              <a:tblGrid>
                <a:gridCol w="3485879"/>
                <a:gridCol w="3998211"/>
                <a:gridCol w="5304161"/>
              </a:tblGrid>
              <a:tr h="701040">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bg1"/>
                          </a:solidFill>
                          <a:effectLst/>
                          <a:latin typeface="華康儷中黑" pitchFamily="49" charset="-120"/>
                          <a:ea typeface="華康儷中黑" pitchFamily="49" charset="-120"/>
                          <a:cs typeface="Arial" charset="0"/>
                        </a:rPr>
                        <a:t>市場國家</a:t>
                      </a:r>
                      <a:r>
                        <a:rPr kumimoji="0" lang="en-US" altLang="zh-CN" sz="2000" b="0" i="0" u="none" strike="noStrike" cap="none" normalizeH="0" baseline="0" dirty="0" smtClean="0">
                          <a:ln>
                            <a:noFill/>
                          </a:ln>
                          <a:solidFill>
                            <a:schemeClr val="bg1"/>
                          </a:solidFill>
                          <a:effectLst/>
                          <a:latin typeface="華康儷中黑" pitchFamily="49" charset="-120"/>
                          <a:ea typeface="華康儷中黑" pitchFamily="49" charset="-120"/>
                          <a:cs typeface="Arial" charset="0"/>
                        </a:rPr>
                        <a:t>/</a:t>
                      </a:r>
                      <a:r>
                        <a:rPr kumimoji="0" lang="zh-CN" altLang="en-US" sz="2000" b="0" i="0" u="none" strike="noStrike" cap="none" normalizeH="0" baseline="0" dirty="0" smtClean="0">
                          <a:ln>
                            <a:noFill/>
                          </a:ln>
                          <a:solidFill>
                            <a:schemeClr val="bg1"/>
                          </a:solidFill>
                          <a:effectLst/>
                          <a:latin typeface="華康儷中黑" pitchFamily="49" charset="-120"/>
                          <a:ea typeface="華康儷中黑" pitchFamily="49" charset="-120"/>
                          <a:cs typeface="Arial" charset="0"/>
                        </a:rPr>
                        <a:t>地區</a:t>
                      </a:r>
                      <a:endParaRPr kumimoji="0" lang="en-US" altLang="zh-CN" sz="2000" b="0" i="0" u="none" strike="noStrike" cap="none" normalizeH="0" baseline="0" dirty="0" smtClean="0">
                        <a:ln>
                          <a:noFill/>
                        </a:ln>
                        <a:solidFill>
                          <a:schemeClr val="bg1"/>
                        </a:solidFill>
                        <a:effectLst/>
                        <a:latin typeface="華康儷中黑" pitchFamily="49" charset="-120"/>
                        <a:ea typeface="華康儷中黑" pitchFamily="49"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ea typeface="華康儷中黑" pitchFamily="49" charset="-120"/>
                          <a:cs typeface="Arial" charset="0"/>
                        </a:rPr>
                        <a:t>Market Countries</a:t>
                      </a:r>
                    </a:p>
                  </a:txBody>
                  <a:tcPr horzOverflow="overflow">
                    <a:lnL w="9525" cap="flat" cmpd="sng" algn="ctr">
                      <a:solidFill>
                        <a:srgbClr val="096DC4"/>
                      </a:solidFill>
                      <a:prstDash val="solid"/>
                      <a:round/>
                      <a:headEnd type="none" w="med" len="med"/>
                      <a:tailEnd type="none" w="med" len="med"/>
                    </a:lnL>
                    <a:lnR>
                      <a:noFill/>
                    </a:lnR>
                    <a:lnT w="9525" cap="flat" cmpd="sng" algn="ctr">
                      <a:solidFill>
                        <a:srgbClr val="096DC4"/>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tx2">
                        <a:lumMod val="75000"/>
                      </a:schemeClr>
                    </a:solidFill>
                  </a:tcPr>
                </a:tc>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rPr>
                        <a:t>新興市場計劃國家</a:t>
                      </a:r>
                      <a:r>
                        <a:rPr kumimoji="0" lang="en-US" altLang="zh-CN"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rPr>
                        <a:t>/</a:t>
                      </a:r>
                      <a:r>
                        <a:rPr kumimoji="0" lang="zh-CN" altLang="en-US"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rPr>
                        <a:t>地區</a:t>
                      </a:r>
                      <a:endParaRPr kumimoji="0" lang="en-US" altLang="zh-CN"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EMP</a:t>
                      </a:r>
                    </a:p>
                  </a:txBody>
                  <a:tcPr horzOverflow="overflow">
                    <a:lnL>
                      <a:noFill/>
                    </a:lnL>
                    <a:lnR>
                      <a:noFill/>
                    </a:lnR>
                    <a:lnT w="9525" cap="flat" cmpd="sng" algn="ctr">
                      <a:solidFill>
                        <a:srgbClr val="096DC4"/>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tx2">
                        <a:lumMod val="75000"/>
                      </a:schemeClr>
                    </a:solidFill>
                  </a:tcPr>
                </a:tc>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C000"/>
                        </a:solidFill>
                        <a:effectLst/>
                        <a:latin typeface="Calibri" pitchFamily="34" charset="0"/>
                        <a:ea typeface="華康儷中黑" pitchFamily="49" charset="-120"/>
                        <a:cs typeface="微軟正黑體"/>
                      </a:endParaRPr>
                    </a:p>
                  </a:txBody>
                  <a:tcPr horzOverflow="overflow">
                    <a:lnL>
                      <a:noFill/>
                    </a:lnL>
                    <a:lnR w="9525" cap="flat" cmpd="sng" algn="ctr">
                      <a:solidFill>
                        <a:srgbClr val="096DC4"/>
                      </a:solidFill>
                      <a:prstDash val="solid"/>
                      <a:round/>
                      <a:headEnd type="none" w="med" len="med"/>
                      <a:tailEnd type="none" w="med" len="med"/>
                    </a:lnR>
                    <a:lnT w="9525" cap="flat" cmpd="sng" algn="ctr">
                      <a:solidFill>
                        <a:srgbClr val="096DC4"/>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tx2">
                        <a:lumMod val="75000"/>
                      </a:schemeClr>
                    </a:solidFill>
                  </a:tcPr>
                </a:tc>
              </a:tr>
              <a:tr h="2529840">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美國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USA</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加拿大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Canada</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墨西哥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Mexico</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澳洲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Australia</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台灣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Taiwan</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香港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Hong Kong</a:t>
                      </a:r>
                      <a:endParaRPr kumimoji="0" 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英國 </a:t>
                      </a:r>
                      <a:r>
                        <a:rPr kumimoji="0" lang="en-US" altLang="zh-CN" sz="2000" b="0" i="0" u="none" strike="noStrike" cap="none" normalizeH="0" baseline="0" dirty="0" smtClean="0">
                          <a:ln>
                            <a:noFill/>
                          </a:ln>
                          <a:solidFill>
                            <a:schemeClr val="tx1">
                              <a:lumMod val="95000"/>
                              <a:lumOff val="5000"/>
                            </a:schemeClr>
                          </a:solidFill>
                          <a:effectLst/>
                          <a:latin typeface="Calibri" pitchFamily="34" charset="0"/>
                          <a:ea typeface="華康儷中黑" pitchFamily="49" charset="-120"/>
                          <a:cs typeface="Arial" charset="0"/>
                        </a:rPr>
                        <a:t>UK</a:t>
                      </a:r>
                      <a:endParaRPr kumimoji="0" lang="en-US" sz="2000" b="0" i="0" u="none" strike="noStrike" cap="none" normalizeH="0" baseline="0" dirty="0" smtClean="0">
                        <a:ln>
                          <a:noFill/>
                        </a:ln>
                        <a:solidFill>
                          <a:schemeClr val="tx1">
                            <a:lumMod val="95000"/>
                            <a:lumOff val="5000"/>
                          </a:schemeClr>
                        </a:solidFill>
                        <a:effectLst/>
                        <a:latin typeface="華康儷中黑" pitchFamily="49" charset="-120"/>
                        <a:ea typeface="華康儷中黑" pitchFamily="49" charset="-120"/>
                        <a:cs typeface="Arial" charset="0"/>
                      </a:endParaRPr>
                    </a:p>
                  </a:txBody>
                  <a:tcP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西班牙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Spain</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哥斯達黎加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Costa Rica</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多明尼加共和國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Dominican Republic</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哥倫比亞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Columbia</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厄瓜多爾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Ecuador</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zh-CN" altLang="en-US" sz="2000" b="0" i="0" u="none" strike="noStrike" kern="1200" cap="none" normalizeH="0" baseline="0" dirty="0" smtClean="0">
                          <a:ln>
                            <a:noFill/>
                          </a:ln>
                          <a:solidFill>
                            <a:srgbClr val="00B050"/>
                          </a:solidFill>
                          <a:effectLst/>
                          <a:latin typeface="Calibri" pitchFamily="34" charset="0"/>
                          <a:ea typeface="華康儷中黑" pitchFamily="49" charset="-120"/>
                          <a:cs typeface="Arial" charset="0"/>
                        </a:rPr>
                        <a:t>巴拿馬</a:t>
                      </a:r>
                      <a:r>
                        <a:rPr kumimoji="0" lang="en-US" altLang="zh-TW" sz="2000" b="0" i="0" u="none" strike="noStrike" kern="1200" cap="none" normalizeH="0" baseline="0" dirty="0" smtClean="0">
                          <a:ln>
                            <a:noFill/>
                          </a:ln>
                          <a:solidFill>
                            <a:srgbClr val="00B050"/>
                          </a:solidFill>
                          <a:effectLst/>
                          <a:latin typeface="Calibri" pitchFamily="34" charset="0"/>
                          <a:ea typeface="華康儷中黑" pitchFamily="49" charset="-120"/>
                          <a:cs typeface="Arial" charset="0"/>
                        </a:rPr>
                        <a:t> Panama</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rgbClr val="7030A0"/>
                        </a:solidFill>
                        <a:effectLst/>
                        <a:latin typeface="Calibri" pitchFamily="34" charset="0"/>
                        <a:ea typeface="華康儷中黑" pitchFamily="49" charset="-120"/>
                        <a:cs typeface="Arial" charset="0"/>
                      </a:endParaRPr>
                    </a:p>
                  </a:txBody>
                  <a:tcP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lvl1pPr marL="0" algn="l" defTabSz="650164" rtl="0" eaLnBrk="1" latinLnBrk="0" hangingPunct="1">
                        <a:defRPr sz="2600" kern="1200">
                          <a:solidFill>
                            <a:schemeClr val="tx1"/>
                          </a:solidFill>
                          <a:latin typeface="Franklin Gothic Book"/>
                          <a:ea typeface=""/>
                          <a:cs typeface=""/>
                        </a:defRPr>
                      </a:lvl1pPr>
                      <a:lvl2pPr marL="650164" algn="l" defTabSz="650164" rtl="0" eaLnBrk="1" latinLnBrk="0" hangingPunct="1">
                        <a:defRPr sz="2600" kern="1200">
                          <a:solidFill>
                            <a:schemeClr val="tx1"/>
                          </a:solidFill>
                          <a:latin typeface="Franklin Gothic Book"/>
                          <a:ea typeface=""/>
                          <a:cs typeface=""/>
                        </a:defRPr>
                      </a:lvl2pPr>
                      <a:lvl3pPr marL="1300326" algn="l" defTabSz="650164" rtl="0" eaLnBrk="1" latinLnBrk="0" hangingPunct="1">
                        <a:defRPr sz="2600" kern="1200">
                          <a:solidFill>
                            <a:schemeClr val="tx1"/>
                          </a:solidFill>
                          <a:latin typeface="Franklin Gothic Book"/>
                          <a:ea typeface=""/>
                          <a:cs typeface=""/>
                        </a:defRPr>
                      </a:lvl3pPr>
                      <a:lvl4pPr marL="1950490" algn="l" defTabSz="650164" rtl="0" eaLnBrk="1" latinLnBrk="0" hangingPunct="1">
                        <a:defRPr sz="2600" kern="1200">
                          <a:solidFill>
                            <a:schemeClr val="tx1"/>
                          </a:solidFill>
                          <a:latin typeface="Franklin Gothic Book"/>
                          <a:ea typeface=""/>
                          <a:cs typeface=""/>
                        </a:defRPr>
                      </a:lvl4pPr>
                      <a:lvl5pPr marL="2600653" algn="l" defTabSz="650164" rtl="0" eaLnBrk="1" latinLnBrk="0" hangingPunct="1">
                        <a:defRPr sz="2600" kern="1200">
                          <a:solidFill>
                            <a:schemeClr val="tx1"/>
                          </a:solidFill>
                          <a:latin typeface="Franklin Gothic Book"/>
                          <a:ea typeface=""/>
                          <a:cs typeface=""/>
                        </a:defRPr>
                      </a:lvl5pPr>
                      <a:lvl6pPr marL="3250816" algn="l" defTabSz="650164" rtl="0" eaLnBrk="1" latinLnBrk="0" hangingPunct="1">
                        <a:defRPr sz="2600" kern="1200">
                          <a:solidFill>
                            <a:schemeClr val="tx1"/>
                          </a:solidFill>
                          <a:latin typeface="Franklin Gothic Book"/>
                          <a:ea typeface=""/>
                          <a:cs typeface=""/>
                        </a:defRPr>
                      </a:lvl6pPr>
                      <a:lvl7pPr marL="3900981" algn="l" defTabSz="650164" rtl="0" eaLnBrk="1" latinLnBrk="0" hangingPunct="1">
                        <a:defRPr sz="2600" kern="1200">
                          <a:solidFill>
                            <a:schemeClr val="tx1"/>
                          </a:solidFill>
                          <a:latin typeface="Franklin Gothic Book"/>
                          <a:ea typeface=""/>
                          <a:cs typeface=""/>
                        </a:defRPr>
                      </a:lvl7pPr>
                      <a:lvl8pPr marL="4551142" algn="l" defTabSz="650164" rtl="0" eaLnBrk="1" latinLnBrk="0" hangingPunct="1">
                        <a:defRPr sz="2600" kern="1200">
                          <a:solidFill>
                            <a:schemeClr val="tx1"/>
                          </a:solidFill>
                          <a:latin typeface="Franklin Gothic Book"/>
                          <a:ea typeface=""/>
                          <a:cs typeface=""/>
                        </a:defRPr>
                      </a:lvl8pPr>
                      <a:lvl9pPr marL="5201307" algn="l" defTabSz="650164" rtl="0" eaLnBrk="1" latinLnBrk="0" hangingPunct="1">
                        <a:defRPr sz="2600" kern="1200">
                          <a:solidFill>
                            <a:schemeClr val="tx1"/>
                          </a:solidFill>
                          <a:latin typeface="Franklin Gothic Book"/>
                          <a:ea typeface=""/>
                          <a:cs typeface=""/>
                        </a:defRPr>
                      </a:lvl9p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TW"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新</a:t>
                      </a: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加坡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Singapore</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紐西蘭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New Zealand</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zh-CN" alt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菲律賓 </a:t>
                      </a:r>
                      <a:r>
                        <a:rPr kumimoji="0" lang="en-US" altLang="zh-CN" sz="2000" b="0" i="0" u="none" strike="noStrike" cap="none" normalizeH="0" baseline="0" dirty="0" smtClean="0">
                          <a:ln>
                            <a:noFill/>
                          </a:ln>
                          <a:solidFill>
                            <a:srgbClr val="00B050"/>
                          </a:solidFill>
                          <a:effectLst/>
                          <a:latin typeface="Calibri" pitchFamily="34" charset="0"/>
                          <a:ea typeface="華康儷中黑" pitchFamily="49" charset="-120"/>
                          <a:cs typeface="Arial" charset="0"/>
                        </a:rPr>
                        <a:t>Philippines</a:t>
                      </a:r>
                      <a:endParaRPr kumimoji="0" lang="en-US" sz="2000" b="0" i="0" u="none" strike="noStrike" cap="none" normalizeH="0" baseline="0" dirty="0" smtClean="0">
                        <a:ln>
                          <a:noFill/>
                        </a:ln>
                        <a:solidFill>
                          <a:srgbClr val="00B050"/>
                        </a:solidFill>
                        <a:effectLst/>
                        <a:latin typeface="Calibri" pitchFamily="34" charset="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latin typeface="華康儷中黑" pitchFamily="49" charset="-120"/>
                        <a:ea typeface="華康儷中黑" pitchFamily="49" charset="-120"/>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zh-CN" altLang="en-US"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rPr>
                        <a:t>其他任何我們可以在</a:t>
                      </a:r>
                      <a:r>
                        <a:rPr kumimoji="0" lang="zh-CN" altLang="en-US"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rPr>
                        <a:t>語言</a:t>
                      </a:r>
                      <a:r>
                        <a:rPr kumimoji="0" lang="zh-CN" altLang="en-US"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rPr>
                        <a:t>和</a:t>
                      </a:r>
                      <a:r>
                        <a:rPr kumimoji="0" lang="zh-CN" altLang="en-US" sz="2000" b="0" i="0" u="none" strike="noStrike" cap="none" normalizeH="0" baseline="0" dirty="0" smtClean="0">
                          <a:ln>
                            <a:noFill/>
                          </a:ln>
                          <a:solidFill>
                            <a:srgbClr val="00B050"/>
                          </a:solidFill>
                          <a:effectLst/>
                          <a:latin typeface="華康儷中黑" pitchFamily="49" charset="-120"/>
                          <a:ea typeface="華康儷中黑" pitchFamily="49" charset="-120"/>
                          <a:cs typeface="Arial" charset="0"/>
                        </a:rPr>
                        <a:t>時間</a:t>
                      </a:r>
                      <a:r>
                        <a:rPr kumimoji="0" lang="zh-CN" altLang="en-US"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rPr>
                        <a:t>上提供支援的國家</a:t>
                      </a:r>
                      <a:r>
                        <a:rPr kumimoji="0" lang="en-US" altLang="zh-CN"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rPr>
                        <a:t>/</a:t>
                      </a:r>
                      <a:r>
                        <a:rPr kumimoji="0" lang="zh-CN" altLang="en-US"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rPr>
                        <a:t>地區！</a:t>
                      </a:r>
                      <a:r>
                        <a:rPr lang="en-US" altLang="zh-TW" sz="2000" dirty="0" smtClean="0">
                          <a:solidFill>
                            <a:schemeClr val="tx1"/>
                          </a:solidFill>
                          <a:latin typeface="Calibri" pitchFamily="34" charset="0"/>
                        </a:rPr>
                        <a:t>Any other country that we can support the </a:t>
                      </a:r>
                      <a:r>
                        <a:rPr lang="en-US" altLang="zh-TW" sz="2000" dirty="0" smtClean="0">
                          <a:solidFill>
                            <a:srgbClr val="00B050"/>
                          </a:solidFill>
                          <a:latin typeface="Calibri" pitchFamily="34" charset="0"/>
                        </a:rPr>
                        <a:t>language </a:t>
                      </a:r>
                      <a:r>
                        <a:rPr lang="en-US" altLang="zh-TW" sz="2000" dirty="0" smtClean="0">
                          <a:solidFill>
                            <a:schemeClr val="tx1"/>
                          </a:solidFill>
                          <a:latin typeface="Calibri" pitchFamily="34" charset="0"/>
                        </a:rPr>
                        <a:t>and </a:t>
                      </a:r>
                      <a:r>
                        <a:rPr lang="en-US" altLang="zh-TW" sz="2000" dirty="0" smtClean="0">
                          <a:solidFill>
                            <a:srgbClr val="00B050"/>
                          </a:solidFill>
                          <a:latin typeface="Calibri" pitchFamily="34" charset="0"/>
                        </a:rPr>
                        <a:t>support hours</a:t>
                      </a:r>
                      <a:r>
                        <a:rPr lang="en-US" altLang="zh-TW" sz="2000" dirty="0" smtClean="0">
                          <a:solidFill>
                            <a:schemeClr val="tx1"/>
                          </a:solidFill>
                          <a:latin typeface="Calibri" pitchFamily="34" charset="0"/>
                        </a:rPr>
                        <a:t>!</a:t>
                      </a:r>
                    </a:p>
                    <a:p>
                      <a:pPr marL="285750" marR="0" lvl="0" indent="-28575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華康儷中黑" pitchFamily="49" charset="-120"/>
                        <a:ea typeface="華康儷中黑" pitchFamily="49" charset="-120"/>
                        <a:cs typeface="Arial" charset="0"/>
                      </a:endParaRPr>
                    </a:p>
                  </a:txBody>
                  <a:tcPr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183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duotone>
              <a:schemeClr val="bg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2474524" y="2956833"/>
            <a:ext cx="8037689" cy="6610773"/>
          </a:xfrm>
          <a:prstGeom prst="rect">
            <a:avLst/>
          </a:prstGeom>
        </p:spPr>
      </p:pic>
      <p:sp>
        <p:nvSpPr>
          <p:cNvPr id="2" name="Title 1"/>
          <p:cNvSpPr>
            <a:spLocks noGrp="1"/>
          </p:cNvSpPr>
          <p:nvPr>
            <p:ph type="title"/>
          </p:nvPr>
        </p:nvSpPr>
        <p:spPr>
          <a:xfrm>
            <a:off x="894080" y="390596"/>
            <a:ext cx="11704320" cy="1625600"/>
          </a:xfrm>
        </p:spPr>
        <p:txBody>
          <a:bodyPr>
            <a:normAutofit fontScale="90000"/>
          </a:bodyPr>
          <a:lstStyle/>
          <a:p>
            <a:r>
              <a:rPr lang="zh-TW" altLang="en-US" sz="6500" dirty="0">
                <a:latin typeface="Calibri" panose="020F0502020204030204" pitchFamily="34" charset="0"/>
                <a:ea typeface="華康儷中黑" panose="020B0509000000000000" pitchFamily="49" charset="-120"/>
              </a:rPr>
              <a:t>網路中心與新興市場計劃</a:t>
            </a:r>
            <a:r>
              <a:rPr lang="en-US" altLang="zh-TW" sz="6500" dirty="0">
                <a:latin typeface="Calibri" panose="020F0502020204030204" pitchFamily="34" charset="0"/>
              </a:rPr>
              <a:t>(EMP)</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EMP &amp; WebCenters</a:t>
            </a:r>
            <a:endParaRPr lang="en-US" dirty="0">
              <a:latin typeface="Calibri" panose="020F0502020204030204" pitchFamily="34" charset="0"/>
            </a:endParaRPr>
          </a:p>
        </p:txBody>
      </p:sp>
      <p:sp>
        <p:nvSpPr>
          <p:cNvPr id="3" name="Content Placeholder 2"/>
          <p:cNvSpPr>
            <a:spLocks noGrp="1"/>
          </p:cNvSpPr>
          <p:nvPr>
            <p:ph idx="1"/>
          </p:nvPr>
        </p:nvSpPr>
        <p:spPr>
          <a:xfrm>
            <a:off x="650240" y="2514600"/>
            <a:ext cx="11704320" cy="6198174"/>
          </a:xfrm>
        </p:spPr>
        <p:txBody>
          <a:bodyPr>
            <a:normAutofit/>
          </a:bodyPr>
          <a:lstStyle/>
          <a:p>
            <a:pPr marL="0" indent="0" algn="ctr">
              <a:buNone/>
            </a:pPr>
            <a:r>
              <a:rPr lang="zh-TW" altLang="en-US" sz="4800" dirty="0">
                <a:latin typeface="Calibri" panose="020F0502020204030204" pitchFamily="34" charset="0"/>
                <a:ea typeface="華康儷中黑" panose="020B0509000000000000" pitchFamily="49" charset="-120"/>
              </a:rPr>
              <a:t>這代表你的網路中心可在</a:t>
            </a:r>
            <a:r>
              <a:rPr lang="zh-TW" altLang="en-US" sz="7700" dirty="0">
                <a:solidFill>
                  <a:srgbClr val="FF0000"/>
                </a:solidFill>
                <a:latin typeface="Calibri" panose="020F0502020204030204" pitchFamily="34" charset="0"/>
                <a:ea typeface="華康儷中黑" panose="020B0509000000000000" pitchFamily="49" charset="-120"/>
              </a:rPr>
              <a:t>中國</a:t>
            </a:r>
            <a:r>
              <a:rPr lang="zh-TW" altLang="en-US" sz="4800" dirty="0">
                <a:latin typeface="Calibri" panose="020F0502020204030204" pitchFamily="34" charset="0"/>
                <a:ea typeface="華康儷中黑" panose="020B0509000000000000" pitchFamily="49" charset="-120"/>
              </a:rPr>
              <a:t>銷售網站</a:t>
            </a:r>
            <a:r>
              <a:rPr lang="en-US" altLang="zh-TW" sz="4800" dirty="0">
                <a:latin typeface="Calibri" panose="020F0502020204030204" pitchFamily="34" charset="0"/>
                <a:ea typeface="華康儷中黑" panose="020B0509000000000000" pitchFamily="49" charset="-120"/>
              </a:rPr>
              <a:t>!</a:t>
            </a:r>
          </a:p>
          <a:p>
            <a:pPr marL="0" indent="0" algn="ctr">
              <a:buNone/>
            </a:pPr>
            <a:endParaRPr lang="en-US" dirty="0" smtClean="0">
              <a:latin typeface="Calibri" panose="020F0502020204030204" pitchFamily="34" charset="0"/>
            </a:endParaRPr>
          </a:p>
          <a:p>
            <a:pPr marL="0" indent="0" algn="ctr">
              <a:buNone/>
            </a:pPr>
            <a:r>
              <a:rPr lang="en-US" dirty="0" smtClean="0">
                <a:latin typeface="Calibri" panose="020F0502020204030204" pitchFamily="34" charset="0"/>
              </a:rPr>
              <a:t>That means with the new </a:t>
            </a:r>
            <a:r>
              <a:rPr lang="en-US" dirty="0" err="1" smtClean="0">
                <a:latin typeface="Calibri" panose="020F0502020204030204" pitchFamily="34" charset="0"/>
              </a:rPr>
              <a:t>WebCenterEMP</a:t>
            </a:r>
            <a:r>
              <a:rPr lang="en-US" dirty="0" smtClean="0">
                <a:latin typeface="Calibri" panose="020F0502020204030204" pitchFamily="34" charset="0"/>
              </a:rPr>
              <a:t> Program you could even sell in:</a:t>
            </a:r>
          </a:p>
          <a:p>
            <a:pPr marL="0" indent="0" algn="ctr">
              <a:buNone/>
            </a:pPr>
            <a:r>
              <a:rPr lang="en-US" sz="6500" dirty="0">
                <a:solidFill>
                  <a:srgbClr val="FF0000"/>
                </a:solidFill>
                <a:latin typeface="Calibri" panose="020F0502020204030204" pitchFamily="34" charset="0"/>
              </a:rPr>
              <a:t>Mainland China!</a:t>
            </a:r>
          </a:p>
        </p:txBody>
      </p:sp>
      <p:sp>
        <p:nvSpPr>
          <p:cNvPr id="6" name="Oval 5"/>
          <p:cNvSpPr/>
          <p:nvPr/>
        </p:nvSpPr>
        <p:spPr>
          <a:xfrm>
            <a:off x="204470" y="310632"/>
            <a:ext cx="1209239" cy="1181366"/>
          </a:xfrm>
          <a:prstGeom prst="ellipse">
            <a:avLst/>
          </a:prstGeom>
          <a:blipFill rotWithShape="1">
            <a:blip r:embed="rId5"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6"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453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500"/>
                                        <p:tgtEl>
                                          <p:spTgt spid="3">
                                            <p:txEl>
                                              <p:pRg st="2" end="2"/>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1249"/>
            <a:ext cx="13004800" cy="1625600"/>
          </a:xfrm>
        </p:spPr>
        <p:txBody>
          <a:bodyPr>
            <a:normAutofit/>
          </a:bodyPr>
          <a:lstStyle/>
          <a:p>
            <a:r>
              <a:rPr lang="en-US" sz="4300" b="1" dirty="0">
                <a:latin typeface="Calibri" panose="020F0502020204030204" pitchFamily="34" charset="0"/>
              </a:rPr>
              <a:t>Ways to Ramp up your WebCenter Business</a:t>
            </a:r>
          </a:p>
        </p:txBody>
      </p:sp>
      <p:sp>
        <p:nvSpPr>
          <p:cNvPr id="3" name="Content Placeholder 2"/>
          <p:cNvSpPr>
            <a:spLocks noGrp="1"/>
          </p:cNvSpPr>
          <p:nvPr>
            <p:ph idx="1"/>
          </p:nvPr>
        </p:nvSpPr>
        <p:spPr>
          <a:xfrm>
            <a:off x="741680" y="6314449"/>
            <a:ext cx="11704320" cy="1762751"/>
          </a:xfrm>
        </p:spPr>
        <p:txBody>
          <a:bodyPr>
            <a:noAutofit/>
          </a:bodyPr>
          <a:lstStyle/>
          <a:p>
            <a:pPr>
              <a:lnSpc>
                <a:spcPct val="150000"/>
              </a:lnSpc>
            </a:pPr>
            <a:r>
              <a:rPr lang="en-US" sz="3600" dirty="0" err="1">
                <a:latin typeface="Calibri" panose="020F0502020204030204" pitchFamily="34" charset="0"/>
              </a:rPr>
              <a:t>WebCenter</a:t>
            </a:r>
            <a:r>
              <a:rPr lang="en-US" sz="3600" dirty="0">
                <a:latin typeface="Calibri" panose="020F0502020204030204" pitchFamily="34" charset="0"/>
              </a:rPr>
              <a:t> 90 Day Fast Track</a:t>
            </a:r>
          </a:p>
          <a:p>
            <a:pPr>
              <a:lnSpc>
                <a:spcPct val="150000"/>
              </a:lnSpc>
            </a:pPr>
            <a:r>
              <a:rPr lang="en-US" sz="3600" dirty="0">
                <a:latin typeface="Calibri" panose="020F0502020204030204" pitchFamily="34" charset="0"/>
              </a:rPr>
              <a:t>Get to a Certified WebCenter Training</a:t>
            </a:r>
          </a:p>
        </p:txBody>
      </p:sp>
      <p:sp>
        <p:nvSpPr>
          <p:cNvPr id="4" name="Title 1"/>
          <p:cNvSpPr txBox="1">
            <a:spLocks/>
          </p:cNvSpPr>
          <p:nvPr/>
        </p:nvSpPr>
        <p:spPr>
          <a:xfrm>
            <a:off x="828565" y="533400"/>
            <a:ext cx="11704320" cy="1625600"/>
          </a:xfrm>
          <a:prstGeom prst="rect">
            <a:avLst/>
          </a:prstGeom>
        </p:spPr>
        <p:txBody>
          <a:bodyPr vert="horz" lIns="129884" tIns="64943" rIns="129884" bIns="64943" rtlCol="0" anchor="ctr">
            <a:noAutofit/>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zh-TW" altLang="en-US" sz="5000" dirty="0">
                <a:solidFill>
                  <a:prstClr val="black"/>
                </a:solidFill>
                <a:latin typeface="Calibri" panose="020F0502020204030204" pitchFamily="34" charset="0"/>
                <a:ea typeface="華康儷中黑" panose="020B0509000000000000" pitchFamily="49" charset="-120"/>
              </a:rPr>
              <a:t>擴展你網路中心業務的方法</a:t>
            </a:r>
            <a:endParaRPr lang="en-US" sz="5000" dirty="0">
              <a:solidFill>
                <a:prstClr val="black"/>
              </a:solidFill>
              <a:latin typeface="Calibri" panose="020F0502020204030204" pitchFamily="34" charset="0"/>
            </a:endParaRPr>
          </a:p>
        </p:txBody>
      </p:sp>
      <p:sp>
        <p:nvSpPr>
          <p:cNvPr id="5" name="Content Placeholder 2"/>
          <p:cNvSpPr txBox="1">
            <a:spLocks/>
          </p:cNvSpPr>
          <p:nvPr/>
        </p:nvSpPr>
        <p:spPr>
          <a:xfrm>
            <a:off x="828565" y="2133599"/>
            <a:ext cx="11704320" cy="2286000"/>
          </a:xfrm>
          <a:prstGeom prst="rect">
            <a:avLst/>
          </a:prstGeom>
        </p:spPr>
        <p:txBody>
          <a:bodyPr vert="horz" lIns="129884" tIns="64943" rIns="129884" bIns="64943" rtlCol="0">
            <a:normAutofit/>
          </a:bodyPr>
          <a:lstStyle>
            <a:lvl1pPr marL="487524" indent="-487524" algn="l" defTabSz="650029" rtl="0" eaLnBrk="1" latinLnBrk="0" hangingPunct="1">
              <a:spcBef>
                <a:spcPct val="20000"/>
              </a:spcBef>
              <a:buFont typeface="Arial"/>
              <a:buChar char="•"/>
              <a:defRPr sz="4600" kern="1200">
                <a:solidFill>
                  <a:schemeClr val="tx1"/>
                </a:solidFill>
                <a:latin typeface="+mn-lt"/>
                <a:ea typeface="+mn-ea"/>
                <a:cs typeface="+mn-cs"/>
              </a:defRPr>
            </a:lvl1pPr>
            <a:lvl2pPr marL="1056299" indent="-406268" algn="l" defTabSz="650029" rtl="0" eaLnBrk="1" latinLnBrk="0" hangingPunct="1">
              <a:spcBef>
                <a:spcPct val="20000"/>
              </a:spcBef>
              <a:buFont typeface="Arial"/>
              <a:buChar char="–"/>
              <a:defRPr sz="4000" kern="1200">
                <a:solidFill>
                  <a:schemeClr val="tx1"/>
                </a:solidFill>
                <a:latin typeface="+mn-lt"/>
                <a:ea typeface="+mn-ea"/>
                <a:cs typeface="+mn-cs"/>
              </a:defRPr>
            </a:lvl2pPr>
            <a:lvl3pPr marL="1625073" indent="-325014" algn="l" defTabSz="650029" rtl="0" eaLnBrk="1" latinLnBrk="0" hangingPunct="1">
              <a:spcBef>
                <a:spcPct val="20000"/>
              </a:spcBef>
              <a:buFont typeface="Arial"/>
              <a:buChar char="•"/>
              <a:defRPr sz="3400" kern="1200">
                <a:solidFill>
                  <a:schemeClr val="tx1"/>
                </a:solidFill>
                <a:latin typeface="+mn-lt"/>
                <a:ea typeface="+mn-ea"/>
                <a:cs typeface="+mn-cs"/>
              </a:defRPr>
            </a:lvl3pPr>
            <a:lvl4pPr marL="2275105" indent="-325014" algn="l" defTabSz="650029" rtl="0" eaLnBrk="1" latinLnBrk="0" hangingPunct="1">
              <a:spcBef>
                <a:spcPct val="20000"/>
              </a:spcBef>
              <a:buFont typeface="Arial"/>
              <a:buChar char="–"/>
              <a:defRPr sz="2800" kern="1200">
                <a:solidFill>
                  <a:schemeClr val="tx1"/>
                </a:solidFill>
                <a:latin typeface="+mn-lt"/>
                <a:ea typeface="+mn-ea"/>
                <a:cs typeface="+mn-cs"/>
              </a:defRPr>
            </a:lvl4pPr>
            <a:lvl5pPr marL="2925138" indent="-325014" algn="l" defTabSz="650029" rtl="0" eaLnBrk="1" latinLnBrk="0" hangingPunct="1">
              <a:spcBef>
                <a:spcPct val="20000"/>
              </a:spcBef>
              <a:buFont typeface="Arial"/>
              <a:buChar char="»"/>
              <a:defRPr sz="2800" kern="1200">
                <a:solidFill>
                  <a:schemeClr val="tx1"/>
                </a:solidFill>
                <a:latin typeface="+mn-lt"/>
                <a:ea typeface="+mn-ea"/>
                <a:cs typeface="+mn-cs"/>
              </a:defRPr>
            </a:lvl5pPr>
            <a:lvl6pPr marL="3575169" indent="-325014" algn="l" defTabSz="650029" rtl="0" eaLnBrk="1" latinLnBrk="0" hangingPunct="1">
              <a:spcBef>
                <a:spcPct val="20000"/>
              </a:spcBef>
              <a:buFont typeface="Arial"/>
              <a:buChar char="•"/>
              <a:defRPr sz="2800" kern="1200">
                <a:solidFill>
                  <a:schemeClr val="tx1"/>
                </a:solidFill>
                <a:latin typeface="+mn-lt"/>
                <a:ea typeface="+mn-ea"/>
                <a:cs typeface="+mn-cs"/>
              </a:defRPr>
            </a:lvl6pPr>
            <a:lvl7pPr marL="4225197" indent="-325014" algn="l" defTabSz="650029" rtl="0" eaLnBrk="1" latinLnBrk="0" hangingPunct="1">
              <a:spcBef>
                <a:spcPct val="20000"/>
              </a:spcBef>
              <a:buFont typeface="Arial"/>
              <a:buChar char="•"/>
              <a:defRPr sz="2800" kern="1200">
                <a:solidFill>
                  <a:schemeClr val="tx1"/>
                </a:solidFill>
                <a:latin typeface="+mn-lt"/>
                <a:ea typeface="+mn-ea"/>
                <a:cs typeface="+mn-cs"/>
              </a:defRPr>
            </a:lvl7pPr>
            <a:lvl8pPr marL="4875229" indent="-325014" algn="l" defTabSz="650029" rtl="0" eaLnBrk="1" latinLnBrk="0" hangingPunct="1">
              <a:spcBef>
                <a:spcPct val="20000"/>
              </a:spcBef>
              <a:buFont typeface="Arial"/>
              <a:buChar char="•"/>
              <a:defRPr sz="2800" kern="1200">
                <a:solidFill>
                  <a:schemeClr val="tx1"/>
                </a:solidFill>
                <a:latin typeface="+mn-lt"/>
                <a:ea typeface="+mn-ea"/>
                <a:cs typeface="+mn-cs"/>
              </a:defRPr>
            </a:lvl8pPr>
            <a:lvl9pPr marL="5525256" indent="-325014" algn="l" defTabSz="650029" rtl="0" eaLnBrk="1" latinLnBrk="0" hangingPunct="1">
              <a:spcBef>
                <a:spcPct val="20000"/>
              </a:spcBef>
              <a:buFont typeface="Arial"/>
              <a:buChar char="•"/>
              <a:defRPr sz="2800" kern="1200">
                <a:solidFill>
                  <a:schemeClr val="tx1"/>
                </a:solidFill>
                <a:latin typeface="+mn-lt"/>
                <a:ea typeface="+mn-ea"/>
                <a:cs typeface="+mn-cs"/>
              </a:defRPr>
            </a:lvl9pPr>
          </a:lstStyle>
          <a:p>
            <a:pPr fontAlgn="auto">
              <a:lnSpc>
                <a:spcPct val="150000"/>
              </a:lnSpc>
              <a:spcAft>
                <a:spcPts val="0"/>
              </a:spcAft>
            </a:pPr>
            <a:r>
              <a:rPr lang="zh-TW" altLang="en-US" sz="4000" dirty="0">
                <a:solidFill>
                  <a:prstClr val="black"/>
                </a:solidFill>
                <a:latin typeface="Calibri" panose="020F0502020204030204" pitchFamily="34" charset="0"/>
                <a:ea typeface="華康儷中黑" panose="020B0509000000000000" pitchFamily="49" charset="-120"/>
              </a:rPr>
              <a:t>網路中心</a:t>
            </a:r>
            <a:r>
              <a:rPr lang="en-US" altLang="zh-TW" sz="4000" dirty="0">
                <a:solidFill>
                  <a:prstClr val="black"/>
                </a:solidFill>
                <a:latin typeface="Calibri" panose="020F0502020204030204" pitchFamily="34" charset="0"/>
                <a:ea typeface="華康儷中黑" panose="020B0509000000000000" pitchFamily="49" charset="-120"/>
              </a:rPr>
              <a:t>90</a:t>
            </a:r>
            <a:r>
              <a:rPr lang="zh-TW" altLang="en-US" sz="4000" dirty="0">
                <a:solidFill>
                  <a:prstClr val="black"/>
                </a:solidFill>
                <a:latin typeface="Calibri" panose="020F0502020204030204" pitchFamily="34" charset="0"/>
                <a:ea typeface="華康儷中黑" panose="020B0509000000000000" pitchFamily="49" charset="-120"/>
              </a:rPr>
              <a:t>天快速成功計劃</a:t>
            </a:r>
            <a:endParaRPr lang="en-US" sz="4000" dirty="0">
              <a:solidFill>
                <a:prstClr val="black"/>
              </a:solidFill>
              <a:latin typeface="Calibri" panose="020F0502020204030204" pitchFamily="34" charset="0"/>
            </a:endParaRPr>
          </a:p>
          <a:p>
            <a:pPr fontAlgn="auto">
              <a:lnSpc>
                <a:spcPct val="150000"/>
              </a:lnSpc>
              <a:spcAft>
                <a:spcPts val="0"/>
              </a:spcAft>
            </a:pPr>
            <a:r>
              <a:rPr lang="zh-TW" altLang="en-US" sz="4000" dirty="0">
                <a:solidFill>
                  <a:prstClr val="black"/>
                </a:solidFill>
                <a:latin typeface="Calibri" panose="020F0502020204030204" pitchFamily="34" charset="0"/>
                <a:ea typeface="華康儷中黑" panose="020B0509000000000000" pitchFamily="49" charset="-120"/>
              </a:rPr>
              <a:t>參加網路中心不同的訓練</a:t>
            </a:r>
            <a:endParaRPr lang="en-US" sz="4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85795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5779"/>
            <a:ext cx="13004800" cy="745969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29918" tIns="64959" rIns="129918" bIns="64959" anchor="ctr"/>
          <a:lstStyle/>
          <a:p>
            <a:pPr defTabSz="1299192" fontAlgn="auto" hangingPunct="1">
              <a:spcBef>
                <a:spcPts val="0"/>
              </a:spcBef>
              <a:spcAft>
                <a:spcPts val="0"/>
              </a:spcAft>
              <a:defRPr/>
            </a:pPr>
            <a:endParaRPr lang="en-US" sz="2600" dirty="0">
              <a:solidFill>
                <a:prstClr val="white"/>
              </a:solidFill>
              <a:latin typeface="Calibri" pitchFamily="34" charset="0"/>
              <a:ea typeface="華康儷中黑" pitchFamily="49" charset="-120"/>
            </a:endParaRPr>
          </a:p>
        </p:txBody>
      </p:sp>
      <p:pic>
        <p:nvPicPr>
          <p:cNvPr id="539650" name="Picture 1"/>
          <p:cNvPicPr>
            <a:picLocks noChangeAspect="1"/>
          </p:cNvPicPr>
          <p:nvPr/>
        </p:nvPicPr>
        <p:blipFill>
          <a:blip r:embed="rId3" cstate="screen"/>
          <a:srcRect/>
          <a:stretch>
            <a:fillRect/>
          </a:stretch>
        </p:blipFill>
        <p:spPr bwMode="auto">
          <a:xfrm>
            <a:off x="2275868" y="0"/>
            <a:ext cx="8728569" cy="6809458"/>
          </a:xfrm>
          <a:prstGeom prst="rect">
            <a:avLst/>
          </a:prstGeom>
          <a:noFill/>
          <a:ln w="9525">
            <a:noFill/>
            <a:miter lim="800000"/>
            <a:headEnd/>
            <a:tailEnd/>
          </a:ln>
        </p:spPr>
      </p:pic>
      <p:sp>
        <p:nvSpPr>
          <p:cNvPr id="8" name="Rectangle 2"/>
          <p:cNvSpPr>
            <a:spLocks noGrp="1"/>
          </p:cNvSpPr>
          <p:nvPr>
            <p:ph type="ctrTitle" idx="4294967295"/>
          </p:nvPr>
        </p:nvSpPr>
        <p:spPr>
          <a:xfrm>
            <a:off x="1733973" y="7493248"/>
            <a:ext cx="10295467" cy="758613"/>
          </a:xfrm>
        </p:spPr>
        <p:txBody>
          <a:bodyPr vert="horz">
            <a:normAutofit fontScale="90000"/>
          </a:bodyPr>
          <a:lstStyle>
            <a:extLst/>
          </a:lstStyle>
          <a:p>
            <a:pPr eaLnBrk="1" fontAlgn="auto" hangingPunct="1">
              <a:spcAft>
                <a:spcPts val="0"/>
              </a:spcAft>
              <a:defRPr/>
            </a:pPr>
            <a:r>
              <a:rPr lang="zh-CN" altLang="en-US" sz="4100" b="1" cap="all" spc="213" dirty="0">
                <a:solidFill>
                  <a:schemeClr val="bg1"/>
                </a:solidFill>
                <a:latin typeface="Calibri" pitchFamily="34" charset="0"/>
                <a:ea typeface="華康儷中黑" pitchFamily="49" charset="-120"/>
                <a:cs typeface="Arial" panose="020B0604020202020204" pitchFamily="34" charset="0"/>
              </a:rPr>
              <a:t>網路中心授證訓練</a:t>
            </a:r>
            <a:r>
              <a:rPr lang="en-US" sz="4100" b="1" cap="all" spc="213" dirty="0">
                <a:solidFill>
                  <a:schemeClr val="bg1"/>
                </a:solidFill>
                <a:latin typeface="Calibri" pitchFamily="34" charset="0"/>
                <a:ea typeface="華康儷中黑" pitchFamily="49" charset="-120"/>
                <a:cs typeface="Arial" panose="020B0604020202020204" pitchFamily="34" charset="0"/>
              </a:rPr>
              <a:t>101</a:t>
            </a:r>
            <a:r>
              <a:rPr lang="en-US" sz="4600" b="1" cap="all" spc="213" dirty="0">
                <a:solidFill>
                  <a:schemeClr val="bg1"/>
                </a:solidFill>
                <a:latin typeface="Calibri" pitchFamily="34" charset="0"/>
                <a:ea typeface="華康儷中黑" pitchFamily="49" charset="-120"/>
                <a:cs typeface="Arial" panose="020B0604020202020204" pitchFamily="34" charset="0"/>
              </a:rPr>
              <a:t/>
            </a:r>
            <a:br>
              <a:rPr lang="en-US" sz="4600" b="1" cap="all" spc="213" dirty="0">
                <a:solidFill>
                  <a:schemeClr val="bg1"/>
                </a:solidFill>
                <a:latin typeface="Calibri" pitchFamily="34" charset="0"/>
                <a:ea typeface="華康儷中黑" pitchFamily="49" charset="-120"/>
                <a:cs typeface="Arial" panose="020B0604020202020204" pitchFamily="34" charset="0"/>
              </a:rPr>
            </a:br>
            <a:r>
              <a:rPr lang="en-US" sz="3400" b="1" cap="all" spc="213" dirty="0" err="1">
                <a:solidFill>
                  <a:schemeClr val="bg1"/>
                </a:solidFill>
                <a:latin typeface="Calibri" pitchFamily="34" charset="0"/>
                <a:ea typeface="華康儷中黑" pitchFamily="49" charset="-120"/>
                <a:cs typeface="Arial" panose="020B0604020202020204" pitchFamily="34" charset="0"/>
              </a:rPr>
              <a:t>WebCenter</a:t>
            </a:r>
            <a:r>
              <a:rPr lang="en-US" sz="3400" b="1" cap="all" spc="213" dirty="0">
                <a:solidFill>
                  <a:schemeClr val="bg1"/>
                </a:solidFill>
                <a:latin typeface="Calibri" pitchFamily="34" charset="0"/>
                <a:ea typeface="華康儷中黑" pitchFamily="49" charset="-120"/>
                <a:cs typeface="Arial" panose="020B0604020202020204" pitchFamily="34" charset="0"/>
              </a:rPr>
              <a:t> Certification training  101</a:t>
            </a:r>
          </a:p>
        </p:txBody>
      </p:sp>
      <p:sp>
        <p:nvSpPr>
          <p:cNvPr id="539652" name="Rectangle 3"/>
          <p:cNvSpPr>
            <a:spLocks noGrp="1"/>
          </p:cNvSpPr>
          <p:nvPr>
            <p:ph type="subTitle" idx="4294967295"/>
          </p:nvPr>
        </p:nvSpPr>
        <p:spPr>
          <a:xfrm>
            <a:off x="2332612" y="8380878"/>
            <a:ext cx="8236373" cy="866987"/>
          </a:xfrm>
          <a:noFill/>
        </p:spPr>
        <p:txBody>
          <a:bodyPr/>
          <a:lstStyle/>
          <a:p>
            <a:pPr algn="ctr" eaLnBrk="1" hangingPunct="1">
              <a:spcBef>
                <a:spcPts val="853"/>
              </a:spcBef>
            </a:pPr>
            <a:r>
              <a:rPr lang="zh-CN" altLang="en-US" sz="4000" dirty="0">
                <a:solidFill>
                  <a:srgbClr val="92D050"/>
                </a:solidFill>
                <a:latin typeface="Calibri" pitchFamily="34" charset="0"/>
                <a:ea typeface="華康儷中黑" pitchFamily="49" charset="-120"/>
              </a:rPr>
              <a:t>「網路中心成功之道」</a:t>
            </a:r>
            <a:endParaRPr lang="en-US" altLang="zh-CN" sz="4000" dirty="0">
              <a:solidFill>
                <a:srgbClr val="92D050"/>
              </a:solidFill>
              <a:latin typeface="Calibri" pitchFamily="34" charset="0"/>
              <a:ea typeface="華康儷中黑" pitchFamily="49" charset="-120"/>
            </a:endParaRPr>
          </a:p>
          <a:p>
            <a:pPr algn="ctr" eaLnBrk="1" hangingPunct="1">
              <a:spcBef>
                <a:spcPts val="853"/>
              </a:spcBef>
            </a:pPr>
            <a:r>
              <a:rPr lang="en-US" altLang="en-US" sz="3400" dirty="0">
                <a:solidFill>
                  <a:srgbClr val="92D050"/>
                </a:solidFill>
                <a:latin typeface="Calibri" pitchFamily="34" charset="0"/>
                <a:ea typeface="華康儷中黑" pitchFamily="49" charset="-120"/>
              </a:rPr>
              <a:t>“Succeeding with </a:t>
            </a:r>
            <a:r>
              <a:rPr lang="en-US" altLang="en-US" sz="3400" dirty="0" err="1">
                <a:solidFill>
                  <a:srgbClr val="92D050"/>
                </a:solidFill>
                <a:latin typeface="Calibri" pitchFamily="34" charset="0"/>
                <a:ea typeface="華康儷中黑" pitchFamily="49" charset="-120"/>
              </a:rPr>
              <a:t>WebCenters</a:t>
            </a:r>
            <a:r>
              <a:rPr lang="en-US" altLang="en-US" sz="3400" dirty="0">
                <a:solidFill>
                  <a:srgbClr val="92D050"/>
                </a:solidFill>
                <a:latin typeface="Calibri" pitchFamily="34" charset="0"/>
                <a:ea typeface="華康儷中黑" pitchFamily="49" charset="-120"/>
              </a:rPr>
              <a:t>”</a:t>
            </a:r>
          </a:p>
        </p:txBody>
      </p:sp>
    </p:spTree>
    <p:extLst>
      <p:ext uri="{BB962C8B-B14F-4D97-AF65-F5344CB8AC3E}">
        <p14:creationId xmlns:p14="http://schemas.microsoft.com/office/powerpoint/2010/main" val="3177088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29440" y="0"/>
            <a:ext cx="975360" cy="975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9904" tIns="64953" rIns="129904" bIns="64953" anchor="ctr"/>
          <a:lstStyle/>
          <a:p>
            <a:pPr defTabSz="1299059" fontAlgn="auto" hangingPunct="1">
              <a:spcBef>
                <a:spcPts val="0"/>
              </a:spcBef>
              <a:spcAft>
                <a:spcPts val="0"/>
              </a:spcAft>
              <a:defRPr/>
            </a:pPr>
            <a:endParaRPr lang="en-US" sz="2600" dirty="0">
              <a:solidFill>
                <a:prstClr val="white"/>
              </a:solidFill>
              <a:latin typeface="Calibri" pitchFamily="34" charset="0"/>
              <a:ea typeface="華康儷中黑" pitchFamily="49" charset="-120"/>
            </a:endParaRPr>
          </a:p>
        </p:txBody>
      </p:sp>
      <p:sp>
        <p:nvSpPr>
          <p:cNvPr id="2" name="Rectangle 2"/>
          <p:cNvSpPr>
            <a:spLocks noGrp="1"/>
          </p:cNvSpPr>
          <p:nvPr>
            <p:ph type="title"/>
          </p:nvPr>
        </p:nvSpPr>
        <p:spPr/>
        <p:txBody>
          <a:bodyPr>
            <a:normAutofit fontScale="90000"/>
          </a:bodyPr>
          <a:lstStyle>
            <a:extLst/>
          </a:lstStyle>
          <a:p>
            <a:pPr eaLnBrk="1" fontAlgn="auto" hangingPunct="1">
              <a:spcAft>
                <a:spcPts val="0"/>
              </a:spcAft>
              <a:defRPr/>
            </a:pPr>
            <a:r>
              <a:rPr lang="en-US" dirty="0" smtClean="0">
                <a:latin typeface="Calibri" pitchFamily="34" charset="0"/>
                <a:ea typeface="華康儷中黑" pitchFamily="49" charset="-120"/>
                <a:cs typeface="+mj-cs"/>
              </a:rPr>
              <a:t>WebCenter Certification training  201</a:t>
            </a:r>
            <a:endParaRPr lang="en-US" dirty="0">
              <a:latin typeface="Calibri" pitchFamily="34" charset="0"/>
              <a:ea typeface="華康儷中黑" pitchFamily="49" charset="-120"/>
              <a:cs typeface="+mj-cs"/>
            </a:endParaRPr>
          </a:p>
        </p:txBody>
      </p:sp>
      <p:pic>
        <p:nvPicPr>
          <p:cNvPr id="543747" name="Picture 3"/>
          <p:cNvPicPr>
            <a:picLocks noChangeAspect="1"/>
          </p:cNvPicPr>
          <p:nvPr/>
        </p:nvPicPr>
        <p:blipFill>
          <a:blip r:embed="rId3" cstate="screen"/>
          <a:srcRect/>
          <a:stretch>
            <a:fillRect/>
          </a:stretch>
        </p:blipFill>
        <p:spPr bwMode="auto">
          <a:xfrm>
            <a:off x="2102443" y="2682240"/>
            <a:ext cx="8886613" cy="7071360"/>
          </a:xfrm>
          <a:prstGeom prst="rect">
            <a:avLst/>
          </a:prstGeom>
          <a:noFill/>
          <a:ln w="9525">
            <a:noFill/>
            <a:miter lim="800000"/>
            <a:headEnd/>
            <a:tailEnd/>
          </a:ln>
        </p:spPr>
      </p:pic>
      <p:sp>
        <p:nvSpPr>
          <p:cNvPr id="9" name="Rectangle 8"/>
          <p:cNvSpPr/>
          <p:nvPr/>
        </p:nvSpPr>
        <p:spPr>
          <a:xfrm>
            <a:off x="10837335" y="8886613"/>
            <a:ext cx="1408853" cy="86698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129904" tIns="64953" rIns="129904" bIns="64953" anchor="ctr"/>
          <a:lstStyle/>
          <a:p>
            <a:pPr defTabSz="1299059" fontAlgn="auto" hangingPunct="1">
              <a:spcBef>
                <a:spcPts val="0"/>
              </a:spcBef>
              <a:spcAft>
                <a:spcPts val="0"/>
              </a:spcAft>
              <a:defRPr/>
            </a:pPr>
            <a:endParaRPr lang="en-US" sz="2600" dirty="0">
              <a:solidFill>
                <a:prstClr val="white"/>
              </a:solidFill>
              <a:latin typeface="Calibri" pitchFamily="34" charset="0"/>
              <a:ea typeface="華康儷中黑" pitchFamily="49" charset="-120"/>
            </a:endParaRPr>
          </a:p>
        </p:txBody>
      </p:sp>
      <p:sp>
        <p:nvSpPr>
          <p:cNvPr id="543749" name="TextBox 9"/>
          <p:cNvSpPr txBox="1">
            <a:spLocks noChangeArrowheads="1"/>
          </p:cNvSpPr>
          <p:nvPr/>
        </p:nvSpPr>
        <p:spPr bwMode="auto">
          <a:xfrm>
            <a:off x="3689823" y="2097156"/>
            <a:ext cx="8669867" cy="962171"/>
          </a:xfrm>
          <a:prstGeom prst="rect">
            <a:avLst/>
          </a:prstGeom>
          <a:noFill/>
          <a:ln w="9525">
            <a:noFill/>
            <a:miter lim="800000"/>
            <a:headEnd/>
            <a:tailEnd/>
          </a:ln>
        </p:spPr>
        <p:txBody>
          <a:bodyPr lIns="129904" tIns="64953" rIns="129904" bIns="64953">
            <a:spAutoFit/>
          </a:bodyPr>
          <a:lstStyle/>
          <a:p>
            <a:pPr defTabSz="1299059" hangingPunct="1"/>
            <a:r>
              <a:rPr lang="zh-TW" altLang="en-US" sz="2800" dirty="0">
                <a:solidFill>
                  <a:prstClr val="black"/>
                </a:solidFill>
                <a:latin typeface="Calibri" pitchFamily="34" charset="0"/>
                <a:ea typeface="華康儷中黑" pitchFamily="49" charset="-120"/>
              </a:rPr>
              <a:t>網路中心授證訓練</a:t>
            </a:r>
            <a:r>
              <a:rPr lang="en-US" altLang="zh-TW" sz="2800" dirty="0">
                <a:solidFill>
                  <a:prstClr val="black"/>
                </a:solidFill>
                <a:latin typeface="Calibri" pitchFamily="34" charset="0"/>
                <a:ea typeface="華康儷中黑" pitchFamily="49" charset="-120"/>
              </a:rPr>
              <a:t>(WCT) 201</a:t>
            </a:r>
          </a:p>
          <a:p>
            <a:pPr defTabSz="1299059" hangingPunct="1"/>
            <a:r>
              <a:rPr lang="en-US" altLang="zh-TW" sz="2600" dirty="0" err="1">
                <a:solidFill>
                  <a:prstClr val="black"/>
                </a:solidFill>
                <a:latin typeface="Calibri" pitchFamily="34" charset="0"/>
                <a:ea typeface="華康儷中黑" pitchFamily="49" charset="-120"/>
              </a:rPr>
              <a:t>WebCenter</a:t>
            </a:r>
            <a:r>
              <a:rPr lang="en-US" altLang="zh-TW" sz="2600" dirty="0">
                <a:solidFill>
                  <a:prstClr val="black"/>
                </a:solidFill>
                <a:latin typeface="Calibri" pitchFamily="34" charset="0"/>
                <a:ea typeface="華康儷中黑" pitchFamily="49" charset="-120"/>
              </a:rPr>
              <a:t> Certification Training 201</a:t>
            </a:r>
          </a:p>
        </p:txBody>
      </p:sp>
      <p:sp>
        <p:nvSpPr>
          <p:cNvPr id="5" name="Text Placeholder 4"/>
          <p:cNvSpPr>
            <a:spLocks noGrp="1"/>
          </p:cNvSpPr>
          <p:nvPr>
            <p:ph type="body" sz="quarter" idx="13"/>
          </p:nvPr>
        </p:nvSpPr>
        <p:spPr/>
        <p:txBody>
          <a:bodyPr>
            <a:normAutofit fontScale="92500" lnSpcReduction="20000"/>
          </a:bodyPr>
          <a:lstStyle/>
          <a:p>
            <a:pPr eaLnBrk="1" fontAlgn="auto" hangingPunct="1">
              <a:spcAft>
                <a:spcPts val="0"/>
              </a:spcAft>
              <a:defRPr/>
            </a:pPr>
            <a:endParaRPr lang="en-US" dirty="0">
              <a:latin typeface="Calibri" pitchFamily="34" charset="0"/>
              <a:ea typeface="華康儷中黑" pitchFamily="49" charset="-120"/>
              <a:cs typeface="+mn-cs"/>
            </a:endParaRPr>
          </a:p>
        </p:txBody>
      </p:sp>
      <p:sp>
        <p:nvSpPr>
          <p:cNvPr id="11" name="Rectangle 3"/>
          <p:cNvSpPr txBox="1">
            <a:spLocks/>
          </p:cNvSpPr>
          <p:nvPr/>
        </p:nvSpPr>
        <p:spPr>
          <a:xfrm>
            <a:off x="433493" y="154820"/>
            <a:ext cx="11921067" cy="1921692"/>
          </a:xfrm>
          <a:prstGeom prst="rect">
            <a:avLst/>
          </a:prstGeom>
          <a:solidFill>
            <a:schemeClr val="accent6">
              <a:shade val="75000"/>
            </a:schemeClr>
          </a:solidFill>
        </p:spPr>
        <p:txBody>
          <a:bodyPr lIns="129904" tIns="64953" rIns="129904" bIns="64953"/>
          <a:lstStyle/>
          <a:p>
            <a:pPr defTabSz="1299059" hangingPunct="1">
              <a:spcBef>
                <a:spcPts val="0"/>
              </a:spcBef>
              <a:spcAft>
                <a:spcPts val="853"/>
              </a:spcAft>
            </a:pPr>
            <a:r>
              <a:rPr lang="zh-TW" altLang="en-US" sz="2800" dirty="0">
                <a:solidFill>
                  <a:prstClr val="white"/>
                </a:solidFill>
                <a:latin typeface="Calibri" pitchFamily="34" charset="0"/>
                <a:ea typeface="華康儷中黑" pitchFamily="49" charset="-120"/>
              </a:rPr>
              <a:t>「透過社交網路邁向成功之道」</a:t>
            </a:r>
            <a:r>
              <a:rPr lang="en-US" sz="2800" dirty="0">
                <a:solidFill>
                  <a:prstClr val="white"/>
                </a:solidFill>
                <a:latin typeface="Calibri" pitchFamily="34" charset="0"/>
                <a:ea typeface="華康儷中黑" pitchFamily="49" charset="-120"/>
              </a:rPr>
              <a:t/>
            </a:r>
            <a:br>
              <a:rPr lang="en-US" sz="2800" dirty="0">
                <a:solidFill>
                  <a:prstClr val="white"/>
                </a:solidFill>
                <a:latin typeface="Calibri" pitchFamily="34" charset="0"/>
                <a:ea typeface="華康儷中黑" pitchFamily="49" charset="-120"/>
              </a:rPr>
            </a:br>
            <a:r>
              <a:rPr lang="zh-TW" altLang="en-US" sz="2800" dirty="0">
                <a:solidFill>
                  <a:prstClr val="white"/>
                </a:solidFill>
                <a:latin typeface="Calibri" pitchFamily="34" charset="0"/>
                <a:ea typeface="華康儷中黑" pitchFamily="49" charset="-120"/>
              </a:rPr>
              <a:t>藉由美安網路中心進行進階銷售與建立社交網路</a:t>
            </a:r>
            <a:endParaRPr lang="en-US" altLang="zh-TW" sz="2800" dirty="0">
              <a:solidFill>
                <a:prstClr val="white"/>
              </a:solidFill>
              <a:latin typeface="Calibri" pitchFamily="34" charset="0"/>
              <a:ea typeface="華康儷中黑" pitchFamily="49" charset="-120"/>
            </a:endParaRPr>
          </a:p>
          <a:p>
            <a:pPr defTabSz="1299059" hangingPunct="1">
              <a:spcBef>
                <a:spcPts val="0"/>
              </a:spcBef>
              <a:spcAft>
                <a:spcPts val="853"/>
              </a:spcAft>
            </a:pPr>
            <a:r>
              <a:rPr lang="en-US" sz="2600" dirty="0">
                <a:solidFill>
                  <a:prstClr val="white"/>
                </a:solidFill>
                <a:latin typeface="Calibri" pitchFamily="34" charset="0"/>
                <a:ea typeface="華康儷中黑" pitchFamily="49" charset="-120"/>
              </a:rPr>
              <a:t>“Networking your way to success”</a:t>
            </a:r>
            <a:br>
              <a:rPr lang="en-US" sz="2600" dirty="0">
                <a:solidFill>
                  <a:prstClr val="white"/>
                </a:solidFill>
                <a:latin typeface="Calibri" pitchFamily="34" charset="0"/>
                <a:ea typeface="華康儷中黑" pitchFamily="49" charset="-120"/>
              </a:rPr>
            </a:br>
            <a:r>
              <a:rPr lang="en-US" sz="2600" dirty="0">
                <a:solidFill>
                  <a:prstClr val="white"/>
                </a:solidFill>
                <a:latin typeface="Calibri" pitchFamily="34" charset="0"/>
                <a:ea typeface="華康儷中黑" pitchFamily="49" charset="-120"/>
              </a:rPr>
              <a:t>Advanced Selling &amp; Networking with </a:t>
            </a:r>
            <a:r>
              <a:rPr lang="en-US" sz="2600" dirty="0" err="1">
                <a:solidFill>
                  <a:prstClr val="white"/>
                </a:solidFill>
                <a:latin typeface="Calibri" pitchFamily="34" charset="0"/>
                <a:ea typeface="華康儷中黑" pitchFamily="49" charset="-120"/>
              </a:rPr>
              <a:t>maWebCenters</a:t>
            </a:r>
            <a:endParaRPr lang="en-US" sz="2600" dirty="0">
              <a:solidFill>
                <a:prstClr val="white"/>
              </a:solidFill>
              <a:latin typeface="Calibri" pitchFamily="34" charset="0"/>
              <a:ea typeface="華康儷中黑" pitchFamily="49" charset="-120"/>
            </a:endParaRPr>
          </a:p>
        </p:txBody>
      </p:sp>
    </p:spTree>
    <p:extLst>
      <p:ext uri="{BB962C8B-B14F-4D97-AF65-F5344CB8AC3E}">
        <p14:creationId xmlns:p14="http://schemas.microsoft.com/office/powerpoint/2010/main" val="115821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6489"/>
            <a:ext cx="13004800" cy="812871"/>
          </a:xfrm>
        </p:spPr>
        <p:txBody>
          <a:bodyPr>
            <a:normAutofit/>
          </a:bodyPr>
          <a:lstStyle/>
          <a:p>
            <a:r>
              <a:rPr lang="en-US" sz="4000" b="1" dirty="0">
                <a:latin typeface="Calibri" panose="020F0502020204030204" pitchFamily="34" charset="0"/>
              </a:rPr>
              <a:t>WebCenter Fast Track for Success</a:t>
            </a:r>
          </a:p>
        </p:txBody>
      </p:sp>
      <p:sp>
        <p:nvSpPr>
          <p:cNvPr id="6" name="Oval 5"/>
          <p:cNvSpPr/>
          <p:nvPr/>
        </p:nvSpPr>
        <p:spPr>
          <a:xfrm>
            <a:off x="204470" y="18871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18871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204470" y="188712"/>
            <a:ext cx="1209239" cy="1258478"/>
          </a:xfrm>
          <a:prstGeom prst="ellipse">
            <a:avLst/>
          </a:prstGeom>
          <a:blipFill rotWithShape="1">
            <a:blip r:embed="rId5"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Content Placeholder 2"/>
          <p:cNvSpPr>
            <a:spLocks noGrp="1"/>
          </p:cNvSpPr>
          <p:nvPr>
            <p:ph idx="1"/>
          </p:nvPr>
        </p:nvSpPr>
        <p:spPr>
          <a:xfrm>
            <a:off x="330200" y="6248399"/>
            <a:ext cx="5188776" cy="3429001"/>
          </a:xfrm>
        </p:spPr>
        <p:txBody>
          <a:bodyPr>
            <a:normAutofit fontScale="92500" lnSpcReduction="20000"/>
          </a:bodyPr>
          <a:lstStyle/>
          <a:p>
            <a:pPr marL="0" indent="0">
              <a:spcBef>
                <a:spcPts val="1200"/>
              </a:spcBef>
              <a:buNone/>
            </a:pPr>
            <a:r>
              <a:rPr lang="en-US" sz="2400" b="1" u="sng" dirty="0">
                <a:latin typeface="Calibri" panose="020F0502020204030204" pitchFamily="34" charset="0"/>
              </a:rPr>
              <a:t>The 90 day Fast Track</a:t>
            </a:r>
          </a:p>
          <a:p>
            <a:pPr marL="236316" indent="-236316">
              <a:spcBef>
                <a:spcPts val="1200"/>
              </a:spcBef>
            </a:pPr>
            <a:r>
              <a:rPr lang="en-US" sz="2400" dirty="0">
                <a:latin typeface="Calibri" panose="020F0502020204030204" pitchFamily="34" charset="0"/>
              </a:rPr>
              <a:t>Small efforts each day add up!</a:t>
            </a:r>
          </a:p>
          <a:p>
            <a:pPr marL="236316" indent="-236316">
              <a:spcBef>
                <a:spcPts val="1200"/>
              </a:spcBef>
            </a:pPr>
            <a:r>
              <a:rPr lang="en-US" sz="2400" dirty="0">
                <a:latin typeface="Calibri" panose="020F0502020204030204" pitchFamily="34" charset="0"/>
              </a:rPr>
              <a:t>Create good Business &amp; WebCenter habits</a:t>
            </a:r>
          </a:p>
          <a:p>
            <a:pPr marL="236316" indent="-236316">
              <a:spcBef>
                <a:spcPts val="1200"/>
              </a:spcBef>
            </a:pPr>
            <a:r>
              <a:rPr lang="en-US" sz="2400" dirty="0">
                <a:latin typeface="Calibri" panose="020F0502020204030204" pitchFamily="34" charset="0"/>
              </a:rPr>
              <a:t>Be consistent</a:t>
            </a:r>
          </a:p>
          <a:p>
            <a:pPr marL="236316" indent="-236316">
              <a:spcBef>
                <a:spcPts val="1200"/>
              </a:spcBef>
            </a:pPr>
            <a:r>
              <a:rPr lang="en-US" sz="2400" dirty="0">
                <a:latin typeface="Calibri" panose="020F0502020204030204" pitchFamily="34" charset="0"/>
              </a:rPr>
              <a:t>Be accountable</a:t>
            </a:r>
          </a:p>
          <a:p>
            <a:pPr marL="236316" indent="-236316">
              <a:spcBef>
                <a:spcPts val="1200"/>
              </a:spcBef>
            </a:pPr>
            <a:r>
              <a:rPr lang="en-US" sz="2400" dirty="0">
                <a:latin typeface="Calibri" panose="020F0502020204030204" pitchFamily="34" charset="0"/>
              </a:rPr>
              <a:t>Build Momentum </a:t>
            </a:r>
          </a:p>
          <a:p>
            <a:pPr marL="236316" indent="-236316">
              <a:spcBef>
                <a:spcPts val="1200"/>
              </a:spcBef>
            </a:pPr>
            <a:r>
              <a:rPr lang="en-US" sz="2400" dirty="0">
                <a:latin typeface="Calibri" panose="020F0502020204030204" pitchFamily="34" charset="0"/>
              </a:rPr>
              <a:t>Get Results</a:t>
            </a:r>
          </a:p>
        </p:txBody>
      </p:sp>
      <p:sp>
        <p:nvSpPr>
          <p:cNvPr id="4" name="Rectangle 3"/>
          <p:cNvSpPr/>
          <p:nvPr/>
        </p:nvSpPr>
        <p:spPr>
          <a:xfrm>
            <a:off x="4978401" y="6165736"/>
            <a:ext cx="7874000" cy="3316634"/>
          </a:xfrm>
          <a:prstGeom prst="rect">
            <a:avLst/>
          </a:prstGeom>
        </p:spPr>
        <p:txBody>
          <a:bodyPr wrap="square" lIns="129877" tIns="64939" rIns="129877" bIns="64939">
            <a:spAutoFit/>
          </a:bodyPr>
          <a:lstStyle/>
          <a:p>
            <a:pPr algn="l" defTabSz="649389" fontAlgn="auto" hangingPunct="1">
              <a:spcBef>
                <a:spcPts val="1200"/>
              </a:spcBef>
              <a:spcAft>
                <a:spcPts val="0"/>
              </a:spcAft>
            </a:pPr>
            <a:r>
              <a:rPr lang="en-US" sz="2100" b="1" u="sng" dirty="0">
                <a:latin typeface="Calibri" panose="020F0502020204030204" pitchFamily="34" charset="0"/>
              </a:rPr>
              <a:t>Results</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153 Website Sales</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US$154,594.00 (</a:t>
            </a:r>
            <a:r>
              <a:rPr lang="en-US" sz="2100" dirty="0" err="1">
                <a:latin typeface="Calibri" panose="020F0502020204030204" pitchFamily="34" charset="0"/>
              </a:rPr>
              <a:t>arround</a:t>
            </a:r>
            <a:r>
              <a:rPr lang="en-US" sz="2100" dirty="0">
                <a:latin typeface="Calibri" panose="020F0502020204030204" pitchFamily="34" charset="0"/>
              </a:rPr>
              <a:t> HK$1,205,833.2) Retail Profit</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Over ¼ Million US Dollars (around HK$1,950,000) in ma Products</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195 Personally Sponsored</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340 Additional Partners</a:t>
            </a:r>
          </a:p>
          <a:p>
            <a:pPr marL="236316" indent="-236316" algn="l" defTabSz="649389" fontAlgn="t" hangingPunct="1">
              <a:spcBef>
                <a:spcPts val="1200"/>
              </a:spcBef>
              <a:spcAft>
                <a:spcPts val="0"/>
              </a:spcAft>
              <a:buFont typeface="Arial"/>
              <a:buChar char="•"/>
            </a:pPr>
            <a:r>
              <a:rPr lang="en-US" sz="2100" dirty="0">
                <a:latin typeface="Calibri" panose="020F0502020204030204" pitchFamily="34" charset="0"/>
              </a:rPr>
              <a:t>46 Coordinators, 25 EC, 2 MC, 3 SMC</a:t>
            </a:r>
          </a:p>
        </p:txBody>
      </p:sp>
      <p:sp>
        <p:nvSpPr>
          <p:cNvPr id="10" name="Title 1"/>
          <p:cNvSpPr txBox="1">
            <a:spLocks/>
          </p:cNvSpPr>
          <p:nvPr/>
        </p:nvSpPr>
        <p:spPr>
          <a:xfrm>
            <a:off x="867979" y="187961"/>
            <a:ext cx="11704320" cy="812871"/>
          </a:xfrm>
          <a:prstGeom prst="rect">
            <a:avLst/>
          </a:prstGeom>
        </p:spPr>
        <p:txBody>
          <a:bodyPr vert="horz" lIns="129884" tIns="64943" rIns="129884" bIns="64943" rtlCol="0" anchor="ctr">
            <a:noAutofit/>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zh-TW" altLang="en-US" sz="5000" dirty="0">
                <a:solidFill>
                  <a:prstClr val="black"/>
                </a:solidFill>
                <a:latin typeface="Calibri" panose="020F0502020204030204" pitchFamily="34" charset="0"/>
                <a:ea typeface="華康儷中黑" panose="020B0509000000000000" pitchFamily="49" charset="-120"/>
              </a:rPr>
              <a:t>網路中心快速成功計劃</a:t>
            </a:r>
            <a:endParaRPr lang="en-US" sz="5000" dirty="0">
              <a:solidFill>
                <a:prstClr val="black"/>
              </a:solidFill>
              <a:latin typeface="Calibri" panose="020F0502020204030204" pitchFamily="34" charset="0"/>
            </a:endParaRPr>
          </a:p>
        </p:txBody>
      </p:sp>
      <p:sp>
        <p:nvSpPr>
          <p:cNvPr id="11" name="Content Placeholder 2"/>
          <p:cNvSpPr txBox="1">
            <a:spLocks/>
          </p:cNvSpPr>
          <p:nvPr/>
        </p:nvSpPr>
        <p:spPr>
          <a:xfrm>
            <a:off x="330200" y="1539266"/>
            <a:ext cx="4953000" cy="4038601"/>
          </a:xfrm>
          <a:prstGeom prst="rect">
            <a:avLst/>
          </a:prstGeom>
        </p:spPr>
        <p:txBody>
          <a:bodyPr vert="horz" lIns="129884" tIns="64943" rIns="129884" bIns="64943" rtlCol="0">
            <a:noAutofit/>
          </a:bodyPr>
          <a:lstStyle>
            <a:lvl1pPr marL="487524" indent="-487524" algn="l" defTabSz="650029" rtl="0" eaLnBrk="1" latinLnBrk="0" hangingPunct="1">
              <a:spcBef>
                <a:spcPct val="20000"/>
              </a:spcBef>
              <a:buFont typeface="Arial"/>
              <a:buChar char="•"/>
              <a:defRPr sz="4600" kern="1200">
                <a:solidFill>
                  <a:schemeClr val="tx1"/>
                </a:solidFill>
                <a:latin typeface="+mn-lt"/>
                <a:ea typeface="+mn-ea"/>
                <a:cs typeface="+mn-cs"/>
              </a:defRPr>
            </a:lvl1pPr>
            <a:lvl2pPr marL="1056299" indent="-406268" algn="l" defTabSz="650029" rtl="0" eaLnBrk="1" latinLnBrk="0" hangingPunct="1">
              <a:spcBef>
                <a:spcPct val="20000"/>
              </a:spcBef>
              <a:buFont typeface="Arial"/>
              <a:buChar char="–"/>
              <a:defRPr sz="4000" kern="1200">
                <a:solidFill>
                  <a:schemeClr val="tx1"/>
                </a:solidFill>
                <a:latin typeface="+mn-lt"/>
                <a:ea typeface="+mn-ea"/>
                <a:cs typeface="+mn-cs"/>
              </a:defRPr>
            </a:lvl2pPr>
            <a:lvl3pPr marL="1625073" indent="-325014" algn="l" defTabSz="650029" rtl="0" eaLnBrk="1" latinLnBrk="0" hangingPunct="1">
              <a:spcBef>
                <a:spcPct val="20000"/>
              </a:spcBef>
              <a:buFont typeface="Arial"/>
              <a:buChar char="•"/>
              <a:defRPr sz="3400" kern="1200">
                <a:solidFill>
                  <a:schemeClr val="tx1"/>
                </a:solidFill>
                <a:latin typeface="+mn-lt"/>
                <a:ea typeface="+mn-ea"/>
                <a:cs typeface="+mn-cs"/>
              </a:defRPr>
            </a:lvl3pPr>
            <a:lvl4pPr marL="2275105" indent="-325014" algn="l" defTabSz="650029" rtl="0" eaLnBrk="1" latinLnBrk="0" hangingPunct="1">
              <a:spcBef>
                <a:spcPct val="20000"/>
              </a:spcBef>
              <a:buFont typeface="Arial"/>
              <a:buChar char="–"/>
              <a:defRPr sz="2800" kern="1200">
                <a:solidFill>
                  <a:schemeClr val="tx1"/>
                </a:solidFill>
                <a:latin typeface="+mn-lt"/>
                <a:ea typeface="+mn-ea"/>
                <a:cs typeface="+mn-cs"/>
              </a:defRPr>
            </a:lvl4pPr>
            <a:lvl5pPr marL="2925138" indent="-325014" algn="l" defTabSz="650029" rtl="0" eaLnBrk="1" latinLnBrk="0" hangingPunct="1">
              <a:spcBef>
                <a:spcPct val="20000"/>
              </a:spcBef>
              <a:buFont typeface="Arial"/>
              <a:buChar char="»"/>
              <a:defRPr sz="2800" kern="1200">
                <a:solidFill>
                  <a:schemeClr val="tx1"/>
                </a:solidFill>
                <a:latin typeface="+mn-lt"/>
                <a:ea typeface="+mn-ea"/>
                <a:cs typeface="+mn-cs"/>
              </a:defRPr>
            </a:lvl5pPr>
            <a:lvl6pPr marL="3575169" indent="-325014" algn="l" defTabSz="650029" rtl="0" eaLnBrk="1" latinLnBrk="0" hangingPunct="1">
              <a:spcBef>
                <a:spcPct val="20000"/>
              </a:spcBef>
              <a:buFont typeface="Arial"/>
              <a:buChar char="•"/>
              <a:defRPr sz="2800" kern="1200">
                <a:solidFill>
                  <a:schemeClr val="tx1"/>
                </a:solidFill>
                <a:latin typeface="+mn-lt"/>
                <a:ea typeface="+mn-ea"/>
                <a:cs typeface="+mn-cs"/>
              </a:defRPr>
            </a:lvl6pPr>
            <a:lvl7pPr marL="4225197" indent="-325014" algn="l" defTabSz="650029" rtl="0" eaLnBrk="1" latinLnBrk="0" hangingPunct="1">
              <a:spcBef>
                <a:spcPct val="20000"/>
              </a:spcBef>
              <a:buFont typeface="Arial"/>
              <a:buChar char="•"/>
              <a:defRPr sz="2800" kern="1200">
                <a:solidFill>
                  <a:schemeClr val="tx1"/>
                </a:solidFill>
                <a:latin typeface="+mn-lt"/>
                <a:ea typeface="+mn-ea"/>
                <a:cs typeface="+mn-cs"/>
              </a:defRPr>
            </a:lvl7pPr>
            <a:lvl8pPr marL="4875229" indent="-325014" algn="l" defTabSz="650029" rtl="0" eaLnBrk="1" latinLnBrk="0" hangingPunct="1">
              <a:spcBef>
                <a:spcPct val="20000"/>
              </a:spcBef>
              <a:buFont typeface="Arial"/>
              <a:buChar char="•"/>
              <a:defRPr sz="2800" kern="1200">
                <a:solidFill>
                  <a:schemeClr val="tx1"/>
                </a:solidFill>
                <a:latin typeface="+mn-lt"/>
                <a:ea typeface="+mn-ea"/>
                <a:cs typeface="+mn-cs"/>
              </a:defRPr>
            </a:lvl8pPr>
            <a:lvl9pPr marL="5525256" indent="-325014" algn="l" defTabSz="650029" rtl="0" eaLnBrk="1" latinLnBrk="0" hangingPunct="1">
              <a:spcBef>
                <a:spcPct val="20000"/>
              </a:spcBef>
              <a:buFont typeface="Arial"/>
              <a:buChar char="•"/>
              <a:defRPr sz="2800" kern="1200">
                <a:solidFill>
                  <a:schemeClr val="tx1"/>
                </a:solidFill>
                <a:latin typeface="+mn-lt"/>
                <a:ea typeface="+mn-ea"/>
                <a:cs typeface="+mn-cs"/>
              </a:defRPr>
            </a:lvl9pPr>
          </a:lstStyle>
          <a:p>
            <a:pPr marL="0" indent="0" fontAlgn="auto">
              <a:spcBef>
                <a:spcPts val="1200"/>
              </a:spcBef>
              <a:spcAft>
                <a:spcPts val="0"/>
              </a:spcAft>
              <a:buNone/>
            </a:pPr>
            <a:r>
              <a:rPr lang="en-US" altLang="zh-TW" sz="2400" u="sng" dirty="0">
                <a:solidFill>
                  <a:prstClr val="black"/>
                </a:solidFill>
                <a:latin typeface="Calibri" panose="020F0502020204030204" pitchFamily="34" charset="0"/>
                <a:ea typeface="華康儷中黑" panose="020B0509000000000000" pitchFamily="49" charset="-120"/>
              </a:rPr>
              <a:t>90</a:t>
            </a:r>
            <a:r>
              <a:rPr lang="zh-TW" altLang="en-US" sz="2400" u="sng" dirty="0">
                <a:solidFill>
                  <a:prstClr val="black"/>
                </a:solidFill>
                <a:latin typeface="Calibri" panose="020F0502020204030204" pitchFamily="34" charset="0"/>
                <a:ea typeface="華康儷中黑" panose="020B0509000000000000" pitchFamily="49" charset="-120"/>
              </a:rPr>
              <a:t>天快速成功計劃</a:t>
            </a:r>
            <a:endParaRPr lang="en-US" sz="2400" b="1" u="sng" dirty="0">
              <a:solidFill>
                <a:prstClr val="black"/>
              </a:solidFill>
              <a:latin typeface="Calibri" panose="020F0502020204030204" pitchFamily="34" charset="0"/>
              <a:ea typeface="華康儷中黑" panose="020B0509000000000000" pitchFamily="49" charset="-120"/>
            </a:endParaRP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把每天的努力和付出加起來</a:t>
            </a:r>
            <a:r>
              <a:rPr lang="en-US" sz="2400" dirty="0">
                <a:solidFill>
                  <a:prstClr val="black"/>
                </a:solidFill>
                <a:latin typeface="Calibri" panose="020F0502020204030204" pitchFamily="34" charset="0"/>
                <a:ea typeface="華康儷中黑" panose="020B0509000000000000" pitchFamily="49" charset="-120"/>
              </a:rPr>
              <a:t>!</a:t>
            </a: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建立良好經營業務和網路中心的習慣</a:t>
            </a:r>
            <a:endParaRPr lang="en-US" sz="2400" dirty="0">
              <a:solidFill>
                <a:prstClr val="black"/>
              </a:solidFill>
              <a:latin typeface="Calibri" panose="020F0502020204030204" pitchFamily="34" charset="0"/>
              <a:ea typeface="華康儷中黑" panose="020B0509000000000000" pitchFamily="49" charset="-120"/>
            </a:endParaRP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需意志堅定，持續地行動</a:t>
            </a:r>
            <a:endParaRPr lang="en-US" sz="2400" dirty="0">
              <a:solidFill>
                <a:prstClr val="black"/>
              </a:solidFill>
              <a:latin typeface="Calibri" panose="020F0502020204030204" pitchFamily="34" charset="0"/>
              <a:ea typeface="華康儷中黑" panose="020B0509000000000000" pitchFamily="49" charset="-120"/>
            </a:endParaRP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為自己所做的行動負責和做紀錄</a:t>
            </a:r>
            <a:endParaRPr lang="en-US" sz="2400" dirty="0">
              <a:solidFill>
                <a:prstClr val="black"/>
              </a:solidFill>
              <a:latin typeface="Calibri" panose="020F0502020204030204" pitchFamily="34" charset="0"/>
              <a:ea typeface="華康儷中黑" panose="020B0509000000000000" pitchFamily="49" charset="-120"/>
            </a:endParaRP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打造團隊士氣</a:t>
            </a:r>
            <a:r>
              <a:rPr lang="en-US" sz="2400" dirty="0">
                <a:solidFill>
                  <a:prstClr val="black"/>
                </a:solidFill>
                <a:latin typeface="Calibri" panose="020F0502020204030204" pitchFamily="34" charset="0"/>
                <a:ea typeface="華康儷中黑" panose="020B0509000000000000" pitchFamily="49" charset="-120"/>
              </a:rPr>
              <a:t> </a:t>
            </a:r>
          </a:p>
          <a:p>
            <a:pPr marL="236316" indent="-236316" fontAlgn="auto">
              <a:spcBef>
                <a:spcPts val="1200"/>
              </a:spcBef>
              <a:spcAft>
                <a:spcPts val="0"/>
              </a:spcAft>
            </a:pPr>
            <a:r>
              <a:rPr lang="zh-TW" altLang="en-US" sz="2400" dirty="0">
                <a:solidFill>
                  <a:prstClr val="black"/>
                </a:solidFill>
                <a:latin typeface="Calibri" panose="020F0502020204030204" pitchFamily="34" charset="0"/>
                <a:ea typeface="華康儷中黑" panose="020B0509000000000000" pitchFamily="49" charset="-120"/>
              </a:rPr>
              <a:t>獲得成果</a:t>
            </a:r>
            <a:endParaRPr lang="en-US" sz="2400" dirty="0">
              <a:solidFill>
                <a:prstClr val="black"/>
              </a:solidFill>
              <a:latin typeface="Calibri" panose="020F0502020204030204" pitchFamily="34" charset="0"/>
              <a:ea typeface="華康儷中黑" panose="020B0509000000000000" pitchFamily="49" charset="-120"/>
            </a:endParaRPr>
          </a:p>
        </p:txBody>
      </p:sp>
      <p:sp>
        <p:nvSpPr>
          <p:cNvPr id="12" name="Rectangle 11"/>
          <p:cNvSpPr/>
          <p:nvPr/>
        </p:nvSpPr>
        <p:spPr>
          <a:xfrm>
            <a:off x="5486402" y="1013106"/>
            <a:ext cx="7188200" cy="4747795"/>
          </a:xfrm>
          <a:prstGeom prst="rect">
            <a:avLst/>
          </a:prstGeom>
        </p:spPr>
        <p:txBody>
          <a:bodyPr wrap="square" lIns="129877" tIns="64939" rIns="129877" bIns="64939">
            <a:spAutoFit/>
          </a:bodyPr>
          <a:lstStyle/>
          <a:p>
            <a:pPr algn="l" defTabSz="649389" fontAlgn="auto" hangingPunct="1">
              <a:spcBef>
                <a:spcPts val="1200"/>
              </a:spcBef>
              <a:spcAft>
                <a:spcPts val="0"/>
              </a:spcAft>
            </a:pPr>
            <a:r>
              <a:rPr lang="zh-TW" altLang="en-US" sz="2400" u="sng" dirty="0">
                <a:solidFill>
                  <a:prstClr val="black"/>
                </a:solidFill>
                <a:latin typeface="Calibri" panose="020F0502020204030204" pitchFamily="34" charset="0"/>
                <a:ea typeface="華康儷中黑" panose="020B0509000000000000" pitchFamily="49" charset="-120"/>
              </a:rPr>
              <a:t>結果</a:t>
            </a:r>
            <a:endParaRPr lang="en-US" sz="2400" u="sng" dirty="0">
              <a:solidFill>
                <a:prstClr val="black"/>
              </a:solidFill>
              <a:latin typeface="Calibri" panose="020F0502020204030204" pitchFamily="34" charset="0"/>
              <a:ea typeface="華康儷中黑" panose="020B0509000000000000" pitchFamily="49" charset="-120"/>
            </a:endParaRP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賣出</a:t>
            </a:r>
            <a:r>
              <a:rPr lang="en-US" altLang="zh-TW" sz="2400" dirty="0">
                <a:solidFill>
                  <a:prstClr val="black"/>
                </a:solidFill>
                <a:latin typeface="Calibri" panose="020F0502020204030204" pitchFamily="34" charset="0"/>
                <a:ea typeface="華康儷中黑" panose="020B0509000000000000" pitchFamily="49" charset="-120"/>
              </a:rPr>
              <a:t>153</a:t>
            </a:r>
            <a:r>
              <a:rPr lang="en-US" sz="2400" dirty="0">
                <a:solidFill>
                  <a:prstClr val="black"/>
                </a:solidFill>
                <a:latin typeface="Calibri" panose="020F0502020204030204" pitchFamily="34" charset="0"/>
                <a:ea typeface="華康儷中黑" panose="020B0509000000000000" pitchFamily="49" charset="-120"/>
              </a:rPr>
              <a:t> </a:t>
            </a:r>
            <a:r>
              <a:rPr lang="zh-TW" altLang="en-US" sz="2400" dirty="0">
                <a:solidFill>
                  <a:prstClr val="black"/>
                </a:solidFill>
                <a:latin typeface="Calibri" panose="020F0502020204030204" pitchFamily="34" charset="0"/>
                <a:ea typeface="華康儷中黑" panose="020B0509000000000000" pitchFamily="49" charset="-120"/>
              </a:rPr>
              <a:t>個網站</a:t>
            </a:r>
            <a:endParaRPr lang="en-US" altLang="zh-TW" sz="2400" dirty="0">
              <a:solidFill>
                <a:prstClr val="black"/>
              </a:solidFill>
              <a:latin typeface="Calibri" panose="020F0502020204030204" pitchFamily="34" charset="0"/>
              <a:ea typeface="華康儷中黑" panose="020B0509000000000000" pitchFamily="49" charset="-120"/>
            </a:endParaRP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共有美金</a:t>
            </a:r>
            <a:r>
              <a:rPr lang="en-US" sz="2400" dirty="0">
                <a:solidFill>
                  <a:prstClr val="black"/>
                </a:solidFill>
                <a:latin typeface="Calibri" panose="020F0502020204030204" pitchFamily="34" charset="0"/>
                <a:ea typeface="華康儷中黑" panose="020B0509000000000000" pitchFamily="49" charset="-120"/>
              </a:rPr>
              <a:t>$154,594.00</a:t>
            </a:r>
            <a:r>
              <a:rPr lang="zh-TW" altLang="en-US" sz="2400" dirty="0">
                <a:solidFill>
                  <a:prstClr val="black"/>
                </a:solidFill>
                <a:latin typeface="Calibri" panose="020F0502020204030204" pitchFamily="34" charset="0"/>
                <a:ea typeface="華康儷中黑" panose="020B0509000000000000" pitchFamily="49" charset="-120"/>
              </a:rPr>
              <a:t>（約港幣</a:t>
            </a:r>
            <a:r>
              <a:rPr lang="en-US" altLang="zh-TW" sz="2400" dirty="0">
                <a:solidFill>
                  <a:prstClr val="black"/>
                </a:solidFill>
                <a:latin typeface="Calibri" panose="020F0502020204030204" pitchFamily="34" charset="0"/>
                <a:ea typeface="華康儷中黑" panose="020B0509000000000000" pitchFamily="49" charset="-120"/>
              </a:rPr>
              <a:t>$1,205,833.2</a:t>
            </a:r>
            <a:r>
              <a:rPr lang="zh-TW" altLang="en-US" sz="2400" dirty="0">
                <a:solidFill>
                  <a:prstClr val="black"/>
                </a:solidFill>
                <a:latin typeface="Calibri" panose="020F0502020204030204" pitchFamily="34" charset="0"/>
                <a:ea typeface="華康儷中黑" panose="020B0509000000000000" pitchFamily="49" charset="-120"/>
              </a:rPr>
              <a:t>）</a:t>
            </a:r>
            <a:r>
              <a:rPr lang="en-US" altLang="zh-TW" sz="2400" dirty="0">
                <a:solidFill>
                  <a:prstClr val="black"/>
                </a:solidFill>
                <a:latin typeface="Calibri" panose="020F0502020204030204" pitchFamily="34" charset="0"/>
                <a:ea typeface="華康儷中黑" panose="020B0509000000000000" pitchFamily="49" charset="-120"/>
              </a:rPr>
              <a:t/>
            </a:r>
            <a:br>
              <a:rPr lang="en-US" altLang="zh-TW" sz="2400" dirty="0">
                <a:solidFill>
                  <a:prstClr val="black"/>
                </a:solidFill>
                <a:latin typeface="Calibri" panose="020F0502020204030204" pitchFamily="34" charset="0"/>
                <a:ea typeface="華康儷中黑" panose="020B0509000000000000" pitchFamily="49" charset="-120"/>
              </a:rPr>
            </a:br>
            <a:r>
              <a:rPr lang="zh-TW" altLang="en-US" sz="2400" dirty="0">
                <a:solidFill>
                  <a:prstClr val="black"/>
                </a:solidFill>
                <a:latin typeface="Calibri" panose="020F0502020204030204" pitchFamily="34" charset="0"/>
                <a:ea typeface="華康儷中黑" panose="020B0509000000000000" pitchFamily="49" charset="-120"/>
              </a:rPr>
              <a:t>網站零售利潤</a:t>
            </a:r>
            <a:endParaRPr lang="en-US" sz="2400" dirty="0">
              <a:solidFill>
                <a:prstClr val="black"/>
              </a:solidFill>
              <a:latin typeface="Calibri" panose="020F0502020204030204" pitchFamily="34" charset="0"/>
              <a:ea typeface="華康儷中黑" panose="020B0509000000000000" pitchFamily="49" charset="-120"/>
            </a:endParaRP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超過美金</a:t>
            </a:r>
            <a:r>
              <a:rPr lang="en-US" altLang="zh-TW" sz="2400" dirty="0">
                <a:solidFill>
                  <a:prstClr val="black"/>
                </a:solidFill>
                <a:latin typeface="Calibri" panose="020F0502020204030204" pitchFamily="34" charset="0"/>
                <a:ea typeface="華康儷中黑" panose="020B0509000000000000" pitchFamily="49" charset="-120"/>
              </a:rPr>
              <a:t>$250,000</a:t>
            </a:r>
            <a:r>
              <a:rPr lang="zh-TW" altLang="en-US" sz="2400" dirty="0">
                <a:solidFill>
                  <a:prstClr val="black"/>
                </a:solidFill>
                <a:latin typeface="Calibri" panose="020F0502020204030204" pitchFamily="34" charset="0"/>
                <a:ea typeface="華康儷中黑" panose="020B0509000000000000" pitchFamily="49" charset="-120"/>
              </a:rPr>
              <a:t>（約港幣</a:t>
            </a:r>
            <a:r>
              <a:rPr lang="en-US" altLang="zh-TW" sz="2400" dirty="0">
                <a:solidFill>
                  <a:prstClr val="black"/>
                </a:solidFill>
                <a:latin typeface="Calibri" panose="020F0502020204030204" pitchFamily="34" charset="0"/>
                <a:ea typeface="華康儷中黑" panose="020B0509000000000000" pitchFamily="49" charset="-120"/>
              </a:rPr>
              <a:t>$1,950,000</a:t>
            </a:r>
            <a:r>
              <a:rPr lang="zh-TW" altLang="en-US" sz="2400" dirty="0">
                <a:solidFill>
                  <a:prstClr val="black"/>
                </a:solidFill>
                <a:latin typeface="Calibri" panose="020F0502020204030204" pitchFamily="34" charset="0"/>
                <a:ea typeface="華康儷中黑" panose="020B0509000000000000" pitchFamily="49" charset="-120"/>
              </a:rPr>
              <a:t>）</a:t>
            </a:r>
            <a:r>
              <a:rPr lang="en-US" altLang="zh-TW" sz="2400" dirty="0">
                <a:solidFill>
                  <a:prstClr val="black"/>
                </a:solidFill>
                <a:latin typeface="Calibri" panose="020F0502020204030204" pitchFamily="34" charset="0"/>
                <a:ea typeface="華康儷中黑" panose="020B0509000000000000" pitchFamily="49" charset="-120"/>
              </a:rPr>
              <a:t/>
            </a:r>
            <a:br>
              <a:rPr lang="en-US" altLang="zh-TW" sz="2400" dirty="0">
                <a:solidFill>
                  <a:prstClr val="black"/>
                </a:solidFill>
                <a:latin typeface="Calibri" panose="020F0502020204030204" pitchFamily="34" charset="0"/>
                <a:ea typeface="華康儷中黑" panose="020B0509000000000000" pitchFamily="49" charset="-120"/>
              </a:rPr>
            </a:br>
            <a:r>
              <a:rPr lang="zh-TW" altLang="en-US" sz="2400" dirty="0">
                <a:solidFill>
                  <a:prstClr val="black"/>
                </a:solidFill>
                <a:latin typeface="Calibri" panose="020F0502020204030204" pitchFamily="34" charset="0"/>
                <a:ea typeface="華康儷中黑" panose="020B0509000000000000" pitchFamily="49" charset="-120"/>
              </a:rPr>
              <a:t>美安產品的零售利潤</a:t>
            </a:r>
            <a:endParaRPr lang="en-US" altLang="zh-TW" sz="2400" dirty="0">
              <a:solidFill>
                <a:prstClr val="black"/>
              </a:solidFill>
              <a:latin typeface="Calibri" panose="020F0502020204030204" pitchFamily="34" charset="0"/>
              <a:ea typeface="華康儷中黑" panose="020B0509000000000000" pitchFamily="49" charset="-120"/>
            </a:endParaRP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個人親自推薦</a:t>
            </a:r>
            <a:r>
              <a:rPr lang="en-US" sz="2400" dirty="0">
                <a:solidFill>
                  <a:prstClr val="black"/>
                </a:solidFill>
                <a:latin typeface="Calibri" panose="020F0502020204030204" pitchFamily="34" charset="0"/>
                <a:ea typeface="華康儷中黑" panose="020B0509000000000000" pitchFamily="49" charset="-120"/>
              </a:rPr>
              <a:t>195</a:t>
            </a:r>
            <a:r>
              <a:rPr lang="zh-TW" altLang="en-US" sz="2400" dirty="0">
                <a:solidFill>
                  <a:prstClr val="black"/>
                </a:solidFill>
                <a:latin typeface="Calibri" panose="020F0502020204030204" pitchFamily="34" charset="0"/>
                <a:ea typeface="華康儷中黑" panose="020B0509000000000000" pitchFamily="49" charset="-120"/>
              </a:rPr>
              <a:t>位夥伴</a:t>
            </a:r>
            <a:r>
              <a:rPr lang="en-US" sz="2400" dirty="0">
                <a:solidFill>
                  <a:prstClr val="black"/>
                </a:solidFill>
                <a:latin typeface="Calibri" panose="020F0502020204030204" pitchFamily="34" charset="0"/>
                <a:ea typeface="華康儷中黑" panose="020B0509000000000000" pitchFamily="49" charset="-120"/>
              </a:rPr>
              <a:t> </a:t>
            </a: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新增</a:t>
            </a:r>
            <a:r>
              <a:rPr lang="en-US" sz="2400" dirty="0">
                <a:solidFill>
                  <a:prstClr val="black"/>
                </a:solidFill>
                <a:latin typeface="Calibri" panose="020F0502020204030204" pitchFamily="34" charset="0"/>
                <a:ea typeface="華康儷中黑" panose="020B0509000000000000" pitchFamily="49" charset="-120"/>
              </a:rPr>
              <a:t>340</a:t>
            </a:r>
            <a:r>
              <a:rPr lang="zh-TW" altLang="en-US" sz="2400" dirty="0">
                <a:solidFill>
                  <a:prstClr val="black"/>
                </a:solidFill>
                <a:latin typeface="Calibri" panose="020F0502020204030204" pitchFamily="34" charset="0"/>
                <a:ea typeface="華康儷中黑" panose="020B0509000000000000" pitchFamily="49" charset="-120"/>
              </a:rPr>
              <a:t>位夥伴</a:t>
            </a:r>
            <a:endParaRPr lang="en-US" sz="2400" dirty="0">
              <a:solidFill>
                <a:prstClr val="black"/>
              </a:solidFill>
              <a:latin typeface="Calibri" panose="020F0502020204030204" pitchFamily="34" charset="0"/>
              <a:ea typeface="華康儷中黑" panose="020B0509000000000000" pitchFamily="49" charset="-120"/>
            </a:endParaRPr>
          </a:p>
          <a:p>
            <a:pPr marL="236316" indent="-236316" algn="l" defTabSz="649389" fontAlgn="t" hangingPunct="1">
              <a:spcBef>
                <a:spcPts val="1200"/>
              </a:spcBef>
              <a:spcAft>
                <a:spcPts val="0"/>
              </a:spcAft>
              <a:buFont typeface="Arial"/>
              <a:buChar char="•"/>
            </a:pPr>
            <a:r>
              <a:rPr lang="zh-TW" altLang="en-US" sz="2400" dirty="0">
                <a:solidFill>
                  <a:prstClr val="black"/>
                </a:solidFill>
                <a:latin typeface="Calibri" panose="020F0502020204030204" pitchFamily="34" charset="0"/>
                <a:ea typeface="華康儷中黑" panose="020B0509000000000000" pitchFamily="49" charset="-120"/>
              </a:rPr>
              <a:t>新增</a:t>
            </a:r>
            <a:r>
              <a:rPr lang="en-US" sz="2400" dirty="0">
                <a:solidFill>
                  <a:prstClr val="black"/>
                </a:solidFill>
                <a:latin typeface="Calibri" panose="020F0502020204030204" pitchFamily="34" charset="0"/>
                <a:ea typeface="華康儷中黑" panose="020B0509000000000000" pitchFamily="49" charset="-120"/>
              </a:rPr>
              <a:t>46</a:t>
            </a:r>
            <a:r>
              <a:rPr lang="zh-TW" altLang="en-US" sz="2400" dirty="0">
                <a:solidFill>
                  <a:prstClr val="black"/>
                </a:solidFill>
                <a:latin typeface="Calibri" panose="020F0502020204030204" pitchFamily="34" charset="0"/>
                <a:ea typeface="華康儷中黑" panose="020B0509000000000000" pitchFamily="49" charset="-120"/>
              </a:rPr>
              <a:t>位經理級、</a:t>
            </a:r>
            <a:r>
              <a:rPr lang="en-US" altLang="zh-TW" sz="2400" dirty="0">
                <a:solidFill>
                  <a:prstClr val="black"/>
                </a:solidFill>
                <a:latin typeface="Calibri" panose="020F0502020204030204" pitchFamily="34" charset="0"/>
                <a:ea typeface="華康儷中黑" panose="020B0509000000000000" pitchFamily="49" charset="-120"/>
              </a:rPr>
              <a:t>25</a:t>
            </a:r>
            <a:r>
              <a:rPr lang="zh-TW" altLang="en-US" sz="2400" dirty="0">
                <a:solidFill>
                  <a:prstClr val="black"/>
                </a:solidFill>
                <a:latin typeface="Calibri" panose="020F0502020204030204" pitchFamily="34" charset="0"/>
                <a:ea typeface="華康儷中黑" panose="020B0509000000000000" pitchFamily="49" charset="-120"/>
              </a:rPr>
              <a:t>位助理級、</a:t>
            </a:r>
            <a:r>
              <a:rPr lang="en-US" altLang="zh-TW" sz="2400" dirty="0">
                <a:solidFill>
                  <a:prstClr val="black"/>
                </a:solidFill>
                <a:latin typeface="Calibri" panose="020F0502020204030204" pitchFamily="34" charset="0"/>
                <a:ea typeface="華康儷中黑" panose="020B0509000000000000" pitchFamily="49" charset="-120"/>
              </a:rPr>
              <a:t>2</a:t>
            </a:r>
            <a:r>
              <a:rPr lang="zh-TW" altLang="en-US" sz="2400" dirty="0">
                <a:solidFill>
                  <a:prstClr val="black"/>
                </a:solidFill>
                <a:latin typeface="Calibri" panose="020F0502020204030204" pitchFamily="34" charset="0"/>
                <a:ea typeface="華康儷中黑" panose="020B0509000000000000" pitchFamily="49" charset="-120"/>
              </a:rPr>
              <a:t>位主管經理級和</a:t>
            </a:r>
            <a:r>
              <a:rPr lang="en-US" altLang="zh-TW" sz="2400" dirty="0">
                <a:solidFill>
                  <a:prstClr val="black"/>
                </a:solidFill>
                <a:latin typeface="Calibri" panose="020F0502020204030204" pitchFamily="34" charset="0"/>
                <a:ea typeface="華康儷中黑" panose="020B0509000000000000" pitchFamily="49" charset="-120"/>
              </a:rPr>
              <a:t>3</a:t>
            </a:r>
            <a:r>
              <a:rPr lang="zh-TW" altLang="en-US" sz="2400" dirty="0">
                <a:solidFill>
                  <a:prstClr val="black"/>
                </a:solidFill>
                <a:latin typeface="Calibri" panose="020F0502020204030204" pitchFamily="34" charset="0"/>
                <a:ea typeface="華康儷中黑" panose="020B0509000000000000" pitchFamily="49" charset="-120"/>
              </a:rPr>
              <a:t>位資深主管經理級經銷商</a:t>
            </a:r>
            <a:endParaRPr lang="en-US" sz="2400" dirty="0">
              <a:solidFill>
                <a:prstClr val="black"/>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414668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27000"/>
            <a:ext cx="11704320" cy="1625600"/>
          </a:xfrm>
        </p:spPr>
        <p:txBody>
          <a:bodyPr>
            <a:normAutofit fontScale="90000"/>
          </a:bodyPr>
          <a:lstStyle/>
          <a:p>
            <a:r>
              <a:rPr lang="en-US" altLang="zh-TW" sz="5800" dirty="0">
                <a:latin typeface="Calibri" panose="020F0502020204030204" pitchFamily="34" charset="0"/>
                <a:ea typeface="華康儷中黑" panose="020B0509000000000000" pitchFamily="49" charset="-120"/>
              </a:rPr>
              <a:t>90</a:t>
            </a:r>
            <a:r>
              <a:rPr lang="zh-TW" altLang="en-US" sz="5800" dirty="0">
                <a:latin typeface="Calibri" panose="020F0502020204030204" pitchFamily="34" charset="0"/>
                <a:ea typeface="華康儷中黑" panose="020B0509000000000000" pitchFamily="49" charset="-120"/>
              </a:rPr>
              <a:t>天快速成功計劃教練</a:t>
            </a:r>
            <a:r>
              <a:rPr lang="en-US" sz="5800" dirty="0"/>
              <a:t/>
            </a:r>
            <a:br>
              <a:rPr lang="en-US" sz="5800" dirty="0"/>
            </a:br>
            <a:r>
              <a:rPr lang="en-US" sz="4800" dirty="0">
                <a:latin typeface="Calibri" panose="020F0502020204030204" pitchFamily="34" charset="0"/>
              </a:rPr>
              <a:t>90 Days Fast Track Coaches</a:t>
            </a:r>
          </a:p>
        </p:txBody>
      </p:sp>
      <p:sp>
        <p:nvSpPr>
          <p:cNvPr id="6" name="Oval 5"/>
          <p:cNvSpPr/>
          <p:nvPr/>
        </p:nvSpPr>
        <p:spPr>
          <a:xfrm>
            <a:off x="204470" y="310632"/>
            <a:ext cx="1209239" cy="1181366"/>
          </a:xfrm>
          <a:prstGeom prst="ellipse">
            <a:avLst/>
          </a:prstGeom>
          <a:blipFill rotWithShape="1">
            <a:blip r:embed="rId2"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3" name="TextBox 32"/>
          <p:cNvSpPr txBox="1"/>
          <p:nvPr/>
        </p:nvSpPr>
        <p:spPr>
          <a:xfrm>
            <a:off x="7641043" y="8886663"/>
            <a:ext cx="2976158" cy="568875"/>
          </a:xfrm>
          <a:prstGeom prst="rect">
            <a:avLst/>
          </a:prstGeom>
          <a:noFill/>
        </p:spPr>
        <p:txBody>
          <a:bodyPr wrap="square" lIns="129877" tIns="64939" rIns="129877" bIns="64939" rtlCol="0">
            <a:spAutoFit/>
          </a:bodyPr>
          <a:lstStyle/>
          <a:p>
            <a:pPr algn="l" defTabSz="649389" fontAlgn="auto" hangingPunct="1">
              <a:spcBef>
                <a:spcPts val="0"/>
              </a:spcBef>
              <a:spcAft>
                <a:spcPts val="0"/>
              </a:spcAft>
            </a:pPr>
            <a:r>
              <a:rPr lang="en-US" sz="2800" b="1" dirty="0" err="1">
                <a:solidFill>
                  <a:prstClr val="black"/>
                </a:solidFill>
                <a:latin typeface="Calibri" panose="020F0502020204030204" pitchFamily="34" charset="0"/>
              </a:rPr>
              <a:t>Reginia</a:t>
            </a:r>
            <a:r>
              <a:rPr lang="en-US" sz="2800" b="1" dirty="0">
                <a:solidFill>
                  <a:prstClr val="black"/>
                </a:solidFill>
                <a:latin typeface="Calibri" panose="020F0502020204030204" pitchFamily="34" charset="0"/>
              </a:rPr>
              <a:t> Wong</a:t>
            </a:r>
          </a:p>
        </p:txBody>
      </p:sp>
      <p:grpSp>
        <p:nvGrpSpPr>
          <p:cNvPr id="9" name="Group 38"/>
          <p:cNvGrpSpPr/>
          <p:nvPr/>
        </p:nvGrpSpPr>
        <p:grpSpPr>
          <a:xfrm>
            <a:off x="7670399" y="4498139"/>
            <a:ext cx="2261002" cy="2359860"/>
            <a:chOff x="4382914" y="1851593"/>
            <a:chExt cx="2261002" cy="2359860"/>
          </a:xfrm>
        </p:grpSpPr>
        <p:sp>
          <p:nvSpPr>
            <p:cNvPr id="24" name="TextBox 23"/>
            <p:cNvSpPr txBox="1"/>
            <p:nvPr/>
          </p:nvSpPr>
          <p:spPr>
            <a:xfrm>
              <a:off x="4382914" y="3649296"/>
              <a:ext cx="2261002"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Maggie Su</a:t>
              </a:r>
            </a:p>
          </p:txBody>
        </p:sp>
        <p:pic>
          <p:nvPicPr>
            <p:cNvPr id="26" name="圖片 4"/>
            <p:cNvPicPr>
              <a:picLocks noChangeAspect="1"/>
            </p:cNvPicPr>
            <p:nvPr/>
          </p:nvPicPr>
          <p:blipFill rotWithShape="1">
            <a:blip r:embed="rId5" cstate="screen"/>
            <a:srcRect/>
            <a:stretch/>
          </p:blipFill>
          <p:spPr>
            <a:xfrm>
              <a:off x="4468264" y="1851593"/>
              <a:ext cx="1865376" cy="1868679"/>
            </a:xfrm>
            <a:prstGeom prst="rect">
              <a:avLst/>
            </a:prstGeom>
            <a:noFill/>
            <a:ln>
              <a:noFill/>
            </a:ln>
          </p:spPr>
        </p:pic>
      </p:grpSp>
      <p:grpSp>
        <p:nvGrpSpPr>
          <p:cNvPr id="10" name="Group 33"/>
          <p:cNvGrpSpPr/>
          <p:nvPr/>
        </p:nvGrpSpPr>
        <p:grpSpPr>
          <a:xfrm>
            <a:off x="1179578" y="1869461"/>
            <a:ext cx="2122422" cy="2296613"/>
            <a:chOff x="1103378" y="4463554"/>
            <a:chExt cx="2122422" cy="2296615"/>
          </a:xfrm>
        </p:grpSpPr>
        <p:sp>
          <p:nvSpPr>
            <p:cNvPr id="27" name="TextBox 26"/>
            <p:cNvSpPr txBox="1"/>
            <p:nvPr/>
          </p:nvSpPr>
          <p:spPr>
            <a:xfrm>
              <a:off x="1103378" y="6198012"/>
              <a:ext cx="2122422"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Christine Ho</a:t>
              </a:r>
            </a:p>
          </p:txBody>
        </p:sp>
        <p:pic>
          <p:nvPicPr>
            <p:cNvPr id="3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117223" y="4463554"/>
              <a:ext cx="1865376" cy="180658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11" name="Group 43"/>
          <p:cNvGrpSpPr/>
          <p:nvPr/>
        </p:nvGrpSpPr>
        <p:grpSpPr>
          <a:xfrm>
            <a:off x="4357917" y="7074393"/>
            <a:ext cx="2976158" cy="2362200"/>
            <a:chOff x="4357916" y="7074395"/>
            <a:chExt cx="2976158" cy="2362200"/>
          </a:xfrm>
        </p:grpSpPr>
        <p:sp>
          <p:nvSpPr>
            <p:cNvPr id="32" name="TextBox 31"/>
            <p:cNvSpPr txBox="1"/>
            <p:nvPr/>
          </p:nvSpPr>
          <p:spPr>
            <a:xfrm>
              <a:off x="4357916" y="8874438"/>
              <a:ext cx="2976158"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Hilda Wong</a:t>
              </a:r>
            </a:p>
          </p:txBody>
        </p:sp>
        <p:pic>
          <p:nvPicPr>
            <p:cNvPr id="1026"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467548" y="7074395"/>
              <a:ext cx="186609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40"/>
          <p:cNvGrpSpPr/>
          <p:nvPr/>
        </p:nvGrpSpPr>
        <p:grpSpPr>
          <a:xfrm>
            <a:off x="4445001" y="4561364"/>
            <a:ext cx="2976158" cy="2296614"/>
            <a:chOff x="4429758" y="4478068"/>
            <a:chExt cx="2976158" cy="2296614"/>
          </a:xfrm>
        </p:grpSpPr>
        <p:sp>
          <p:nvSpPr>
            <p:cNvPr id="28" name="TextBox 27"/>
            <p:cNvSpPr txBox="1"/>
            <p:nvPr/>
          </p:nvSpPr>
          <p:spPr>
            <a:xfrm>
              <a:off x="4429758" y="6212525"/>
              <a:ext cx="2976158"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Frances Siu</a:t>
              </a:r>
            </a:p>
          </p:txBody>
        </p:sp>
        <p:pic>
          <p:nvPicPr>
            <p:cNvPr id="1027" name="Picture 3"/>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473740" y="4478068"/>
              <a:ext cx="1865376" cy="177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39"/>
          <p:cNvGrpSpPr/>
          <p:nvPr/>
        </p:nvGrpSpPr>
        <p:grpSpPr>
          <a:xfrm>
            <a:off x="1244600" y="4419598"/>
            <a:ext cx="1928684" cy="2387918"/>
            <a:chOff x="7685024" y="1851593"/>
            <a:chExt cx="1928684" cy="2387918"/>
          </a:xfrm>
        </p:grpSpPr>
        <p:sp>
          <p:nvSpPr>
            <p:cNvPr id="25" name="TextBox 24"/>
            <p:cNvSpPr txBox="1"/>
            <p:nvPr/>
          </p:nvSpPr>
          <p:spPr>
            <a:xfrm>
              <a:off x="7807486" y="3677354"/>
              <a:ext cx="1806222"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Mark Li</a:t>
              </a:r>
            </a:p>
          </p:txBody>
        </p:sp>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685024" y="1851593"/>
              <a:ext cx="1871568" cy="1891472"/>
            </a:xfrm>
            <a:prstGeom prst="rect">
              <a:avLst/>
            </a:prstGeom>
          </p:spPr>
        </p:pic>
      </p:grpSp>
      <p:grpSp>
        <p:nvGrpSpPr>
          <p:cNvPr id="14" name="Group 41"/>
          <p:cNvGrpSpPr/>
          <p:nvPr/>
        </p:nvGrpSpPr>
        <p:grpSpPr>
          <a:xfrm>
            <a:off x="4485642" y="1816548"/>
            <a:ext cx="3008375" cy="2374455"/>
            <a:chOff x="7685024" y="4405944"/>
            <a:chExt cx="3008376" cy="2374455"/>
          </a:xfrm>
        </p:grpSpPr>
        <p:sp>
          <p:nvSpPr>
            <p:cNvPr id="29" name="TextBox 28"/>
            <p:cNvSpPr txBox="1"/>
            <p:nvPr/>
          </p:nvSpPr>
          <p:spPr>
            <a:xfrm>
              <a:off x="7717242" y="6218242"/>
              <a:ext cx="2976158"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Kirk Kwok</a:t>
              </a:r>
            </a:p>
          </p:txBody>
        </p:sp>
        <p:pic>
          <p:nvPicPr>
            <p:cNvPr id="35" name="Picture 3" descr="\\172.20.1.31\Share_Between_Dept\Product_SC\Communications\Powerline\1405 - AC2014\HK Field Leaders, Speakers, Corporate Photo\Other Speakers\20. KirkKwok.jp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85024" y="4405944"/>
              <a:ext cx="1871568" cy="1904791"/>
            </a:xfrm>
            <a:prstGeom prst="rect">
              <a:avLst/>
            </a:prstGeom>
            <a:noFill/>
            <a:ln>
              <a:noFill/>
            </a:ln>
            <a:extLst/>
          </p:spPr>
        </p:pic>
      </p:grpSp>
      <p:grpSp>
        <p:nvGrpSpPr>
          <p:cNvPr id="15" name="Group 42"/>
          <p:cNvGrpSpPr/>
          <p:nvPr/>
        </p:nvGrpSpPr>
        <p:grpSpPr>
          <a:xfrm>
            <a:off x="7564843" y="1740905"/>
            <a:ext cx="2976158" cy="2429778"/>
            <a:chOff x="1092200" y="7006815"/>
            <a:chExt cx="2976158" cy="2429778"/>
          </a:xfrm>
        </p:grpSpPr>
        <p:sp>
          <p:nvSpPr>
            <p:cNvPr id="31" name="TextBox 30"/>
            <p:cNvSpPr txBox="1"/>
            <p:nvPr/>
          </p:nvSpPr>
          <p:spPr>
            <a:xfrm>
              <a:off x="1092200" y="8874436"/>
              <a:ext cx="2976158"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Wing Kwok</a:t>
              </a:r>
            </a:p>
          </p:txBody>
        </p:sp>
        <p:pic>
          <p:nvPicPr>
            <p:cNvPr id="36" name="Picture 2" descr="\\172.20.1.31\Share_Between_Dept\Product_SC\Communications\Powerline\1405 - AC2014\HK Field Leaders, Speakers, Corporate Photo\Other Speakers\22. WingKwok.JP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17223" y="7006815"/>
              <a:ext cx="1897866" cy="1972580"/>
            </a:xfrm>
            <a:prstGeom prst="rect">
              <a:avLst/>
            </a:prstGeom>
            <a:noFill/>
            <a:ln>
              <a:noFill/>
            </a:ln>
            <a:extLst/>
          </p:spPr>
        </p:pic>
      </p:grpSp>
      <p:pic>
        <p:nvPicPr>
          <p:cNvPr id="37" name="Picture 36" descr="C:\Users\User\Desktop\Reginia 009Revised.jpg"/>
          <p:cNvPicPr>
            <a:picLocks noGrp="1" noChangeAspect="1" noChangeArrowheads="1"/>
          </p:cNvPicPr>
          <p:nvPr/>
        </p:nvPicPr>
        <p:blipFill rotWithShape="1">
          <a:blip r:embed="rId12" cstate="screen"/>
          <a:srcRect/>
          <a:stretch/>
        </p:blipFill>
        <p:spPr bwMode="auto">
          <a:xfrm>
            <a:off x="7724395" y="7074397"/>
            <a:ext cx="1832198" cy="1905000"/>
          </a:xfrm>
          <a:prstGeom prst="rect">
            <a:avLst/>
          </a:prstGeom>
          <a:noFill/>
          <a:ln w="9525">
            <a:noFill/>
            <a:miter lim="800000"/>
            <a:headEnd/>
            <a:tailEnd/>
          </a:ln>
        </p:spPr>
      </p:pic>
      <p:grpSp>
        <p:nvGrpSpPr>
          <p:cNvPr id="16" name="Group 37"/>
          <p:cNvGrpSpPr/>
          <p:nvPr/>
        </p:nvGrpSpPr>
        <p:grpSpPr>
          <a:xfrm>
            <a:off x="1168401" y="7047863"/>
            <a:ext cx="1898544" cy="2436497"/>
            <a:chOff x="1098655" y="1803013"/>
            <a:chExt cx="1898545" cy="2436497"/>
          </a:xfrm>
        </p:grpSpPr>
        <p:sp>
          <p:nvSpPr>
            <p:cNvPr id="3" name="TextBox 2"/>
            <p:cNvSpPr txBox="1"/>
            <p:nvPr/>
          </p:nvSpPr>
          <p:spPr>
            <a:xfrm>
              <a:off x="1114777" y="3677353"/>
              <a:ext cx="1806221" cy="562157"/>
            </a:xfrm>
            <a:prstGeom prst="rect">
              <a:avLst/>
            </a:prstGeom>
            <a:noFill/>
          </p:spPr>
          <p:txBody>
            <a:bodyPr wrap="square" lIns="129999" tIns="65000" rIns="129999" bIns="65000" rtlCol="0">
              <a:spAutoFit/>
            </a:bodyPr>
            <a:lstStyle/>
            <a:p>
              <a:pPr algn="l" defTabSz="649389" fontAlgn="auto" hangingPunct="1">
                <a:spcBef>
                  <a:spcPts val="0"/>
                </a:spcBef>
                <a:spcAft>
                  <a:spcPts val="0"/>
                </a:spcAft>
              </a:pPr>
              <a:r>
                <a:rPr lang="en-US" sz="2800" b="1" dirty="0">
                  <a:solidFill>
                    <a:prstClr val="black"/>
                  </a:solidFill>
                  <a:latin typeface="Calibri" panose="020F0502020204030204" pitchFamily="34" charset="0"/>
                </a:rPr>
                <a:t>Simon Sze</a:t>
              </a:r>
            </a:p>
          </p:txBody>
        </p:sp>
        <p:pic>
          <p:nvPicPr>
            <p:cNvPr id="4" name="Picture 3"/>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98655" y="1803013"/>
              <a:ext cx="1898545" cy="1951253"/>
            </a:xfrm>
            <a:prstGeom prst="rect">
              <a:avLst/>
            </a:prstGeom>
          </p:spPr>
        </p:pic>
      </p:grpSp>
    </p:spTree>
    <p:extLst>
      <p:ext uri="{BB962C8B-B14F-4D97-AF65-F5344CB8AC3E}">
        <p14:creationId xmlns:p14="http://schemas.microsoft.com/office/powerpoint/2010/main" val="239035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9" y="5181601"/>
            <a:ext cx="11704320" cy="1016000"/>
          </a:xfrm>
        </p:spPr>
        <p:txBody>
          <a:bodyPr>
            <a:normAutofit/>
          </a:bodyPr>
          <a:lstStyle/>
          <a:p>
            <a:r>
              <a:rPr lang="en-US" sz="4400" b="1" dirty="0">
                <a:latin typeface="Calibri" panose="020F0502020204030204" pitchFamily="34" charset="0"/>
                <a:ea typeface="華康儷中黑" panose="020B0509000000000000" pitchFamily="49" charset="-120"/>
              </a:rPr>
              <a:t>Join the Fast Track!</a:t>
            </a:r>
          </a:p>
        </p:txBody>
      </p:sp>
      <p:sp>
        <p:nvSpPr>
          <p:cNvPr id="3" name="Content Placeholder 2"/>
          <p:cNvSpPr>
            <a:spLocks noGrp="1"/>
          </p:cNvSpPr>
          <p:nvPr>
            <p:ph idx="1"/>
          </p:nvPr>
        </p:nvSpPr>
        <p:spPr>
          <a:xfrm>
            <a:off x="536949" y="6085876"/>
            <a:ext cx="12274812" cy="3134349"/>
          </a:xfrm>
        </p:spPr>
        <p:txBody>
          <a:bodyPr>
            <a:normAutofit/>
          </a:bodyPr>
          <a:lstStyle/>
          <a:p>
            <a:pPr marL="0" indent="0" algn="ctr">
              <a:buNone/>
            </a:pPr>
            <a:r>
              <a:rPr lang="en-US" sz="2800" dirty="0">
                <a:latin typeface="Calibri" panose="020F0502020204030204" pitchFamily="34" charset="0"/>
                <a:ea typeface="華康儷中黑" panose="020B0509000000000000" pitchFamily="49" charset="-120"/>
              </a:rPr>
              <a:t>You can join us on the WebCenter 90 Day Fast Track and Register for Free!</a:t>
            </a:r>
          </a:p>
          <a:p>
            <a:pPr marL="0" indent="0">
              <a:spcAft>
                <a:spcPts val="1707"/>
              </a:spcAft>
              <a:buNone/>
            </a:pPr>
            <a:r>
              <a:rPr lang="en-US" sz="2600" b="1" dirty="0">
                <a:latin typeface="Calibri" panose="020F0502020204030204" pitchFamily="34" charset="0"/>
                <a:ea typeface="華康儷中黑" panose="020B0509000000000000" pitchFamily="49" charset="-120"/>
              </a:rPr>
              <a:t>Go to: </a:t>
            </a:r>
            <a:r>
              <a:rPr lang="en-US" sz="2600" b="1" dirty="0">
                <a:latin typeface="Calibri" panose="020F0502020204030204" pitchFamily="34" charset="0"/>
                <a:hlinkClick r:id="rId2"/>
              </a:rPr>
              <a:t>https://www1.gotomeeting.com/register/705501496</a:t>
            </a:r>
            <a:endParaRPr lang="en-US" sz="2600" b="1" dirty="0">
              <a:latin typeface="Calibri" panose="020F0502020204030204" pitchFamily="34" charset="0"/>
              <a:ea typeface="華康儷中黑" panose="020B0509000000000000" pitchFamily="49" charset="-120"/>
            </a:endParaRPr>
          </a:p>
          <a:p>
            <a:pPr marL="520214" lvl="2" indent="-520214"/>
            <a:r>
              <a:rPr lang="en-US" sz="2600" dirty="0">
                <a:latin typeface="Calibri" panose="020F0502020204030204" pitchFamily="34" charset="0"/>
                <a:ea typeface="華康儷中黑" panose="020B0509000000000000" pitchFamily="49" charset="-120"/>
              </a:rPr>
              <a:t>Step 1: Register for the Fast Track</a:t>
            </a:r>
          </a:p>
          <a:p>
            <a:pPr marL="520214" lvl="2" indent="-520214"/>
            <a:r>
              <a:rPr lang="en-US" sz="2600" dirty="0">
                <a:latin typeface="Calibri" panose="020F0502020204030204" pitchFamily="34" charset="0"/>
                <a:ea typeface="華康儷中黑" panose="020B0509000000000000" pitchFamily="49" charset="-120"/>
              </a:rPr>
              <a:t>Step 2: Register for 10pm Monday </a:t>
            </a:r>
            <a:r>
              <a:rPr lang="en-US" altLang="zh-TW" sz="2600" dirty="0">
                <a:latin typeface="Calibri" panose="020F0502020204030204" pitchFamily="34" charset="0"/>
                <a:ea typeface="華康儷中黑" panose="020B0509000000000000" pitchFamily="49" charset="-120"/>
              </a:rPr>
              <a:t>Hong Kong </a:t>
            </a:r>
            <a:r>
              <a:rPr lang="en-US" sz="2600" dirty="0">
                <a:latin typeface="Calibri" panose="020F0502020204030204" pitchFamily="34" charset="0"/>
                <a:ea typeface="華康儷中黑" panose="020B0509000000000000" pitchFamily="49" charset="-120"/>
              </a:rPr>
              <a:t>Coaching Webinars</a:t>
            </a:r>
          </a:p>
          <a:p>
            <a:pPr marL="520214" lvl="2" indent="-520214"/>
            <a:r>
              <a:rPr lang="en-US" sz="2600" dirty="0">
                <a:latin typeface="Calibri" panose="020F0502020204030204" pitchFamily="34" charset="0"/>
                <a:ea typeface="華康儷中黑" panose="020B0509000000000000" pitchFamily="49" charset="-120"/>
              </a:rPr>
              <a:t>Step 3: Download the Welcome Packet</a:t>
            </a: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204470" y="310632"/>
            <a:ext cx="1209239" cy="1258478"/>
          </a:xfrm>
          <a:prstGeom prst="ellipse">
            <a:avLst/>
          </a:prstGeom>
          <a:blipFill rotWithShape="1">
            <a:blip r:embed="rId5"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9" name="Title 1"/>
          <p:cNvSpPr txBox="1">
            <a:spLocks/>
          </p:cNvSpPr>
          <p:nvPr/>
        </p:nvSpPr>
        <p:spPr>
          <a:xfrm>
            <a:off x="863600" y="0"/>
            <a:ext cx="11704320" cy="1625600"/>
          </a:xfrm>
          <a:prstGeom prst="rect">
            <a:avLst/>
          </a:prstGeom>
        </p:spPr>
        <p:txBody>
          <a:bodyPr vert="horz" lIns="129884" tIns="64943" rIns="129884" bIns="64943" rtlCol="0" anchor="ctr">
            <a:normAutofit/>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zh-TW" altLang="en-US" sz="5500" dirty="0">
                <a:solidFill>
                  <a:prstClr val="black"/>
                </a:solidFill>
                <a:latin typeface="Calibri" panose="020F0502020204030204" pitchFamily="34" charset="0"/>
                <a:ea typeface="華康儷中黑" panose="020B0509000000000000" pitchFamily="49" charset="-120"/>
              </a:rPr>
              <a:t>加入</a:t>
            </a:r>
            <a:r>
              <a:rPr lang="en-US" altLang="zh-TW" sz="5500" dirty="0">
                <a:solidFill>
                  <a:prstClr val="black"/>
                </a:solidFill>
                <a:latin typeface="Calibri" panose="020F0502020204030204" pitchFamily="34" charset="0"/>
                <a:ea typeface="華康儷中黑" panose="020B0509000000000000" pitchFamily="49" charset="-120"/>
              </a:rPr>
              <a:t>90</a:t>
            </a:r>
            <a:r>
              <a:rPr lang="zh-TW" altLang="en-US" sz="5500" dirty="0">
                <a:solidFill>
                  <a:prstClr val="black"/>
                </a:solidFill>
                <a:latin typeface="Calibri" panose="020F0502020204030204" pitchFamily="34" charset="0"/>
                <a:ea typeface="華康儷中黑" panose="020B0509000000000000" pitchFamily="49" charset="-120"/>
              </a:rPr>
              <a:t>天快速成功計劃</a:t>
            </a:r>
            <a:r>
              <a:rPr lang="en-US" altLang="zh-TW" sz="5500" dirty="0">
                <a:solidFill>
                  <a:prstClr val="black"/>
                </a:solidFill>
                <a:latin typeface="Calibri" panose="020F0502020204030204" pitchFamily="34" charset="0"/>
                <a:ea typeface="華康儷中黑" panose="020B0509000000000000" pitchFamily="49" charset="-120"/>
              </a:rPr>
              <a:t>!</a:t>
            </a:r>
            <a:endParaRPr lang="en-US" sz="5500" dirty="0">
              <a:solidFill>
                <a:prstClr val="black"/>
              </a:solidFill>
              <a:latin typeface="Calibri" panose="020F0502020204030204" pitchFamily="34" charset="0"/>
              <a:ea typeface="華康儷中黑" panose="020B0509000000000000" pitchFamily="49" charset="-120"/>
            </a:endParaRPr>
          </a:p>
        </p:txBody>
      </p:sp>
      <p:sp>
        <p:nvSpPr>
          <p:cNvPr id="10" name="Content Placeholder 2"/>
          <p:cNvSpPr txBox="1">
            <a:spLocks/>
          </p:cNvSpPr>
          <p:nvPr/>
        </p:nvSpPr>
        <p:spPr>
          <a:xfrm>
            <a:off x="558800" y="1656656"/>
            <a:ext cx="12039600" cy="3982145"/>
          </a:xfrm>
          <a:prstGeom prst="rect">
            <a:avLst/>
          </a:prstGeom>
        </p:spPr>
        <p:txBody>
          <a:bodyPr vert="horz" lIns="129884" tIns="64943" rIns="129884" bIns="64943" rtlCol="0">
            <a:noAutofit/>
          </a:bodyPr>
          <a:lstStyle>
            <a:lvl1pPr marL="487524" indent="-487524" algn="l" defTabSz="650029" rtl="0" eaLnBrk="1" latinLnBrk="0" hangingPunct="1">
              <a:spcBef>
                <a:spcPct val="20000"/>
              </a:spcBef>
              <a:buFont typeface="Arial"/>
              <a:buChar char="•"/>
              <a:defRPr sz="4600" kern="1200">
                <a:solidFill>
                  <a:schemeClr val="tx1"/>
                </a:solidFill>
                <a:latin typeface="+mn-lt"/>
                <a:ea typeface="+mn-ea"/>
                <a:cs typeface="+mn-cs"/>
              </a:defRPr>
            </a:lvl1pPr>
            <a:lvl2pPr marL="1056299" indent="-406268" algn="l" defTabSz="650029" rtl="0" eaLnBrk="1" latinLnBrk="0" hangingPunct="1">
              <a:spcBef>
                <a:spcPct val="20000"/>
              </a:spcBef>
              <a:buFont typeface="Arial"/>
              <a:buChar char="–"/>
              <a:defRPr sz="4000" kern="1200">
                <a:solidFill>
                  <a:schemeClr val="tx1"/>
                </a:solidFill>
                <a:latin typeface="+mn-lt"/>
                <a:ea typeface="+mn-ea"/>
                <a:cs typeface="+mn-cs"/>
              </a:defRPr>
            </a:lvl2pPr>
            <a:lvl3pPr marL="1625073" indent="-325014" algn="l" defTabSz="650029" rtl="0" eaLnBrk="1" latinLnBrk="0" hangingPunct="1">
              <a:spcBef>
                <a:spcPct val="20000"/>
              </a:spcBef>
              <a:buFont typeface="Arial"/>
              <a:buChar char="•"/>
              <a:defRPr sz="3400" kern="1200">
                <a:solidFill>
                  <a:schemeClr val="tx1"/>
                </a:solidFill>
                <a:latin typeface="+mn-lt"/>
                <a:ea typeface="+mn-ea"/>
                <a:cs typeface="+mn-cs"/>
              </a:defRPr>
            </a:lvl3pPr>
            <a:lvl4pPr marL="2275105" indent="-325014" algn="l" defTabSz="650029" rtl="0" eaLnBrk="1" latinLnBrk="0" hangingPunct="1">
              <a:spcBef>
                <a:spcPct val="20000"/>
              </a:spcBef>
              <a:buFont typeface="Arial"/>
              <a:buChar char="–"/>
              <a:defRPr sz="2800" kern="1200">
                <a:solidFill>
                  <a:schemeClr val="tx1"/>
                </a:solidFill>
                <a:latin typeface="+mn-lt"/>
                <a:ea typeface="+mn-ea"/>
                <a:cs typeface="+mn-cs"/>
              </a:defRPr>
            </a:lvl4pPr>
            <a:lvl5pPr marL="2925138" indent="-325014" algn="l" defTabSz="650029" rtl="0" eaLnBrk="1" latinLnBrk="0" hangingPunct="1">
              <a:spcBef>
                <a:spcPct val="20000"/>
              </a:spcBef>
              <a:buFont typeface="Arial"/>
              <a:buChar char="»"/>
              <a:defRPr sz="2800" kern="1200">
                <a:solidFill>
                  <a:schemeClr val="tx1"/>
                </a:solidFill>
                <a:latin typeface="+mn-lt"/>
                <a:ea typeface="+mn-ea"/>
                <a:cs typeface="+mn-cs"/>
              </a:defRPr>
            </a:lvl5pPr>
            <a:lvl6pPr marL="3575169" indent="-325014" algn="l" defTabSz="650029" rtl="0" eaLnBrk="1" latinLnBrk="0" hangingPunct="1">
              <a:spcBef>
                <a:spcPct val="20000"/>
              </a:spcBef>
              <a:buFont typeface="Arial"/>
              <a:buChar char="•"/>
              <a:defRPr sz="2800" kern="1200">
                <a:solidFill>
                  <a:schemeClr val="tx1"/>
                </a:solidFill>
                <a:latin typeface="+mn-lt"/>
                <a:ea typeface="+mn-ea"/>
                <a:cs typeface="+mn-cs"/>
              </a:defRPr>
            </a:lvl6pPr>
            <a:lvl7pPr marL="4225197" indent="-325014" algn="l" defTabSz="650029" rtl="0" eaLnBrk="1" latinLnBrk="0" hangingPunct="1">
              <a:spcBef>
                <a:spcPct val="20000"/>
              </a:spcBef>
              <a:buFont typeface="Arial"/>
              <a:buChar char="•"/>
              <a:defRPr sz="2800" kern="1200">
                <a:solidFill>
                  <a:schemeClr val="tx1"/>
                </a:solidFill>
                <a:latin typeface="+mn-lt"/>
                <a:ea typeface="+mn-ea"/>
                <a:cs typeface="+mn-cs"/>
              </a:defRPr>
            </a:lvl7pPr>
            <a:lvl8pPr marL="4875229" indent="-325014" algn="l" defTabSz="650029" rtl="0" eaLnBrk="1" latinLnBrk="0" hangingPunct="1">
              <a:spcBef>
                <a:spcPct val="20000"/>
              </a:spcBef>
              <a:buFont typeface="Arial"/>
              <a:buChar char="•"/>
              <a:defRPr sz="2800" kern="1200">
                <a:solidFill>
                  <a:schemeClr val="tx1"/>
                </a:solidFill>
                <a:latin typeface="+mn-lt"/>
                <a:ea typeface="+mn-ea"/>
                <a:cs typeface="+mn-cs"/>
              </a:defRPr>
            </a:lvl8pPr>
            <a:lvl9pPr marL="5525256" indent="-325014" algn="l" defTabSz="650029" rtl="0" eaLnBrk="1" latinLnBrk="0" hangingPunct="1">
              <a:spcBef>
                <a:spcPct val="20000"/>
              </a:spcBef>
              <a:buFont typeface="Arial"/>
              <a:buChar char="•"/>
              <a:defRPr sz="2800" kern="1200">
                <a:solidFill>
                  <a:schemeClr val="tx1"/>
                </a:solidFill>
                <a:latin typeface="+mn-lt"/>
                <a:ea typeface="+mn-ea"/>
                <a:cs typeface="+mn-cs"/>
              </a:defRPr>
            </a:lvl9pPr>
          </a:lstStyle>
          <a:p>
            <a:pPr marL="0" indent="0" algn="ctr" fontAlgn="auto">
              <a:spcBef>
                <a:spcPts val="1200"/>
              </a:spcBef>
              <a:spcAft>
                <a:spcPts val="0"/>
              </a:spcAft>
              <a:buNone/>
            </a:pPr>
            <a:r>
              <a:rPr lang="zh-TW" altLang="en-US" sz="3000" dirty="0">
                <a:solidFill>
                  <a:prstClr val="black"/>
                </a:solidFill>
                <a:latin typeface="Calibri" panose="020F0502020204030204" pitchFamily="34" charset="0"/>
                <a:ea typeface="華康儷中黑" panose="020B0509000000000000" pitchFamily="49" charset="-120"/>
              </a:rPr>
              <a:t>你可免費登記並立即加入網路中心</a:t>
            </a:r>
            <a:r>
              <a:rPr lang="en-US" altLang="zh-TW" sz="3000" dirty="0">
                <a:solidFill>
                  <a:prstClr val="black"/>
                </a:solidFill>
                <a:latin typeface="Calibri" panose="020F0502020204030204" pitchFamily="34" charset="0"/>
                <a:ea typeface="華康儷中黑" panose="020B0509000000000000" pitchFamily="49" charset="-120"/>
              </a:rPr>
              <a:t>90</a:t>
            </a:r>
            <a:r>
              <a:rPr lang="zh-TW" altLang="en-US" sz="3000" dirty="0">
                <a:solidFill>
                  <a:prstClr val="black"/>
                </a:solidFill>
                <a:latin typeface="Calibri" panose="020F0502020204030204" pitchFamily="34" charset="0"/>
                <a:ea typeface="華康儷中黑" panose="020B0509000000000000" pitchFamily="49" charset="-120"/>
              </a:rPr>
              <a:t>天快速成功計劃</a:t>
            </a:r>
            <a:r>
              <a:rPr lang="en-US" altLang="zh-TW" sz="3000" dirty="0">
                <a:solidFill>
                  <a:prstClr val="black"/>
                </a:solidFill>
                <a:latin typeface="Calibri" panose="020F0502020204030204" pitchFamily="34" charset="0"/>
                <a:ea typeface="華康儷中黑" panose="020B0509000000000000" pitchFamily="49" charset="-120"/>
              </a:rPr>
              <a:t>! </a:t>
            </a:r>
          </a:p>
          <a:p>
            <a:pPr marL="0" indent="0" fontAlgn="auto">
              <a:spcBef>
                <a:spcPts val="1200"/>
              </a:spcBef>
              <a:spcAft>
                <a:spcPts val="0"/>
              </a:spcAft>
              <a:buNone/>
            </a:pPr>
            <a:r>
              <a:rPr lang="zh-TW" altLang="en-US" sz="3000" b="1" dirty="0">
                <a:solidFill>
                  <a:prstClr val="black"/>
                </a:solidFill>
                <a:latin typeface="Calibri" panose="020F0502020204030204" pitchFamily="34" charset="0"/>
                <a:ea typeface="華康儷中黑" panose="020B0509000000000000" pitchFamily="49" charset="-120"/>
              </a:rPr>
              <a:t>請到</a:t>
            </a:r>
            <a:r>
              <a:rPr lang="en-US" sz="3000" b="1" dirty="0">
                <a:solidFill>
                  <a:prstClr val="black"/>
                </a:solidFill>
                <a:latin typeface="Calibri" panose="020F0502020204030204" pitchFamily="34" charset="0"/>
                <a:ea typeface="華康儷中黑" panose="020B0509000000000000" pitchFamily="49" charset="-120"/>
              </a:rPr>
              <a:t>: </a:t>
            </a:r>
            <a:r>
              <a:rPr lang="en-US" sz="3000" b="1" dirty="0">
                <a:solidFill>
                  <a:prstClr val="black"/>
                </a:solidFill>
                <a:latin typeface="Calibri" panose="020F0502020204030204" pitchFamily="34" charset="0"/>
                <a:hlinkClick r:id="rId2"/>
              </a:rPr>
              <a:t>https://www1.gotomeeting.com/register/705501496</a:t>
            </a:r>
          </a:p>
          <a:p>
            <a:pPr marL="486919" indent="-486919" fontAlgn="auto">
              <a:spcAft>
                <a:spcPts val="0"/>
              </a:spcAft>
            </a:pPr>
            <a:r>
              <a:rPr lang="zh-TW" altLang="en-US" sz="3000" dirty="0">
                <a:solidFill>
                  <a:prstClr val="black"/>
                </a:solidFill>
                <a:latin typeface="Calibri" panose="020F0502020204030204" pitchFamily="34" charset="0"/>
                <a:ea typeface="華康儷中黑" panose="020B0509000000000000" pitchFamily="49" charset="-120"/>
              </a:rPr>
              <a:t>步驟一</a:t>
            </a:r>
            <a:r>
              <a:rPr lang="en-US" sz="3000" dirty="0">
                <a:solidFill>
                  <a:prstClr val="black"/>
                </a:solidFill>
                <a:latin typeface="Calibri" panose="020F0502020204030204" pitchFamily="34" charset="0"/>
                <a:ea typeface="華康儷中黑" panose="020B0509000000000000" pitchFamily="49" charset="-120"/>
              </a:rPr>
              <a:t>: </a:t>
            </a:r>
            <a:r>
              <a:rPr lang="zh-TW" altLang="en-US" sz="3000" dirty="0">
                <a:solidFill>
                  <a:prstClr val="black"/>
                </a:solidFill>
                <a:latin typeface="Calibri" panose="020F0502020204030204" pitchFamily="34" charset="0"/>
                <a:ea typeface="華康儷中黑" panose="020B0509000000000000" pitchFamily="49" charset="-120"/>
              </a:rPr>
              <a:t>登記快速成功計劃</a:t>
            </a:r>
            <a:endParaRPr lang="en-US" sz="3000" dirty="0">
              <a:solidFill>
                <a:prstClr val="black"/>
              </a:solidFill>
              <a:latin typeface="Calibri" panose="020F0502020204030204" pitchFamily="34" charset="0"/>
              <a:ea typeface="華康儷中黑" panose="020B0509000000000000" pitchFamily="49" charset="-120"/>
            </a:endParaRPr>
          </a:p>
          <a:p>
            <a:pPr marL="486919" lvl="2" indent="-486919" fontAlgn="auto">
              <a:spcBef>
                <a:spcPts val="1200"/>
              </a:spcBef>
              <a:spcAft>
                <a:spcPts val="0"/>
              </a:spcAft>
              <a:tabLst>
                <a:tab pos="1793817" algn="l"/>
              </a:tabLst>
            </a:pPr>
            <a:r>
              <a:rPr lang="zh-TW" altLang="en-US" sz="3000" dirty="0">
                <a:solidFill>
                  <a:prstClr val="black"/>
                </a:solidFill>
                <a:latin typeface="Calibri" panose="020F0502020204030204" pitchFamily="34" charset="0"/>
                <a:ea typeface="華康儷中黑" panose="020B0509000000000000" pitchFamily="49" charset="-120"/>
              </a:rPr>
              <a:t>步驟二</a:t>
            </a:r>
            <a:r>
              <a:rPr lang="en-US" sz="3000" dirty="0">
                <a:solidFill>
                  <a:prstClr val="black"/>
                </a:solidFill>
                <a:latin typeface="Calibri" panose="020F0502020204030204" pitchFamily="34" charset="0"/>
                <a:ea typeface="華康儷中黑" panose="020B0509000000000000" pitchFamily="49" charset="-120"/>
              </a:rPr>
              <a:t>: </a:t>
            </a:r>
            <a:r>
              <a:rPr lang="zh-TW" altLang="en-US" sz="3000" dirty="0">
                <a:solidFill>
                  <a:prstClr val="black"/>
                </a:solidFill>
                <a:latin typeface="Calibri" panose="020F0502020204030204" pitchFamily="34" charset="0"/>
                <a:ea typeface="華康儷中黑" panose="020B0509000000000000" pitchFamily="49" charset="-120"/>
              </a:rPr>
              <a:t>登記逢星期一晚上</a:t>
            </a:r>
            <a:r>
              <a:rPr lang="en-US" altLang="zh-TW" sz="3000" dirty="0">
                <a:solidFill>
                  <a:prstClr val="black"/>
                </a:solidFill>
                <a:latin typeface="Calibri" panose="020F0502020204030204" pitchFamily="34" charset="0"/>
                <a:ea typeface="華康儷中黑" panose="020B0509000000000000" pitchFamily="49" charset="-120"/>
              </a:rPr>
              <a:t>10</a:t>
            </a:r>
            <a:r>
              <a:rPr lang="zh-TW" altLang="en-US" sz="3000" dirty="0">
                <a:solidFill>
                  <a:prstClr val="black"/>
                </a:solidFill>
                <a:latin typeface="Calibri" panose="020F0502020204030204" pitchFamily="34" charset="0"/>
                <a:ea typeface="華康儷中黑" panose="020B0509000000000000" pitchFamily="49" charset="-120"/>
              </a:rPr>
              <a:t>時，由香港網路中心授證訓練員主辦的</a:t>
            </a:r>
            <a:r>
              <a:rPr lang="en-US" altLang="zh-TW" sz="3000" dirty="0">
                <a:solidFill>
                  <a:prstClr val="black"/>
                </a:solidFill>
                <a:latin typeface="Calibri" panose="020F0502020204030204" pitchFamily="34" charset="0"/>
                <a:ea typeface="華康儷中黑" panose="020B0509000000000000" pitchFamily="49" charset="-120"/>
              </a:rPr>
              <a:t>	</a:t>
            </a:r>
            <a:r>
              <a:rPr lang="zh-TW" altLang="en-US" sz="3000" dirty="0">
                <a:solidFill>
                  <a:prstClr val="black"/>
                </a:solidFill>
                <a:latin typeface="Calibri" panose="020F0502020204030204" pitchFamily="34" charset="0"/>
                <a:ea typeface="華康儷中黑" panose="020B0509000000000000" pitchFamily="49" charset="-120"/>
              </a:rPr>
              <a:t>網絡會議</a:t>
            </a:r>
            <a:r>
              <a:rPr lang="en-US" sz="3000" dirty="0">
                <a:solidFill>
                  <a:prstClr val="black"/>
                </a:solidFill>
                <a:latin typeface="Calibri" panose="020F0502020204030204" pitchFamily="34" charset="0"/>
                <a:ea typeface="華康儷中黑" panose="020B0509000000000000" pitchFamily="49" charset="-120"/>
              </a:rPr>
              <a:t>Webinars</a:t>
            </a:r>
          </a:p>
          <a:p>
            <a:pPr marL="486919" lvl="2" indent="-486919" fontAlgn="auto">
              <a:spcBef>
                <a:spcPts val="1200"/>
              </a:spcBef>
              <a:spcAft>
                <a:spcPts val="0"/>
              </a:spcAft>
            </a:pPr>
            <a:r>
              <a:rPr lang="zh-TW" altLang="en-US" sz="3000" dirty="0">
                <a:solidFill>
                  <a:prstClr val="black"/>
                </a:solidFill>
                <a:latin typeface="Calibri" panose="020F0502020204030204" pitchFamily="34" charset="0"/>
                <a:ea typeface="華康儷中黑" panose="020B0509000000000000" pitchFamily="49" charset="-120"/>
              </a:rPr>
              <a:t>步驟三</a:t>
            </a:r>
            <a:r>
              <a:rPr lang="en-US" sz="3000" dirty="0">
                <a:solidFill>
                  <a:prstClr val="black"/>
                </a:solidFill>
                <a:latin typeface="Calibri" panose="020F0502020204030204" pitchFamily="34" charset="0"/>
                <a:ea typeface="華康儷中黑" panose="020B0509000000000000" pitchFamily="49" charset="-120"/>
              </a:rPr>
              <a:t>: </a:t>
            </a:r>
            <a:r>
              <a:rPr lang="zh-TW" altLang="en-US" sz="3000" dirty="0">
                <a:solidFill>
                  <a:prstClr val="black"/>
                </a:solidFill>
                <a:latin typeface="Calibri" panose="020F0502020204030204" pitchFamily="34" charset="0"/>
                <a:ea typeface="華康儷中黑" panose="020B0509000000000000" pitchFamily="49" charset="-120"/>
              </a:rPr>
              <a:t>下載學員手冊</a:t>
            </a:r>
            <a:endParaRPr lang="en-US" sz="3000" dirty="0">
              <a:solidFill>
                <a:prstClr val="black"/>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3668898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sz="5300" dirty="0">
                <a:latin typeface="Calibri" panose="020F0502020204030204" pitchFamily="34" charset="0"/>
                <a:ea typeface="華康儷中黑" panose="020B0509000000000000" pitchFamily="49" charset="-120"/>
              </a:rPr>
              <a:t>開始起步</a:t>
            </a:r>
            <a:r>
              <a:rPr lang="en-US" altLang="zh-CN" sz="5300" dirty="0">
                <a:latin typeface="Calibri" panose="020F0502020204030204" pitchFamily="34" charset="0"/>
                <a:ea typeface="華康儷中黑" panose="020B0509000000000000" pitchFamily="49" charset="-120"/>
              </a:rPr>
              <a:t> - </a:t>
            </a:r>
            <a:r>
              <a:rPr lang="zh-CN" altLang="en-US" sz="5300" dirty="0">
                <a:latin typeface="Calibri" panose="020F0502020204030204" pitchFamily="34" charset="0"/>
                <a:ea typeface="華康儷中黑" panose="020B0509000000000000" pitchFamily="49" charset="-120"/>
              </a:rPr>
              <a:t>購買快速起步套裝</a:t>
            </a:r>
            <a:r>
              <a:rPr lang="en-US" sz="5300" dirty="0">
                <a:latin typeface="Calibri" panose="020F0502020204030204" pitchFamily="34" charset="0"/>
                <a:ea typeface="華康儷中黑" panose="020B0509000000000000" pitchFamily="49" charset="-120"/>
              </a:rPr>
              <a:t/>
            </a:r>
            <a:br>
              <a:rPr lang="en-US" sz="5300" dirty="0">
                <a:latin typeface="Calibri" panose="020F0502020204030204" pitchFamily="34" charset="0"/>
                <a:ea typeface="華康儷中黑" panose="020B0509000000000000" pitchFamily="49" charset="-120"/>
              </a:rPr>
            </a:br>
            <a:r>
              <a:rPr lang="en-US" sz="4800" dirty="0">
                <a:latin typeface="Calibri" panose="020F0502020204030204" pitchFamily="34" charset="0"/>
                <a:ea typeface="華康儷中黑" panose="020B0509000000000000" pitchFamily="49" charset="-120"/>
              </a:rPr>
              <a:t>Getting Started - Fast Start Kit!</a:t>
            </a: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204470" y="310632"/>
            <a:ext cx="1209239" cy="1258478"/>
          </a:xfrm>
          <a:prstGeom prst="ellipse">
            <a:avLst/>
          </a:prstGeom>
          <a:blipFill rotWithShape="1">
            <a:blip r:embed="rId5"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0" name="TextBox 9"/>
          <p:cNvSpPr txBox="1"/>
          <p:nvPr/>
        </p:nvSpPr>
        <p:spPr>
          <a:xfrm>
            <a:off x="406400" y="4200747"/>
            <a:ext cx="12134180" cy="4737536"/>
          </a:xfrm>
          <a:prstGeom prst="rect">
            <a:avLst/>
          </a:prstGeom>
          <a:noFill/>
        </p:spPr>
        <p:txBody>
          <a:bodyPr wrap="square" lIns="129877" tIns="64939" rIns="129877" bIns="64939" rtlCol="0">
            <a:spAutoFit/>
          </a:bodyPr>
          <a:lstStyle/>
          <a:p>
            <a:pPr marL="456752" indent="-456752" algn="l" defTabSz="583394">
              <a:spcAft>
                <a:spcPts val="1200"/>
              </a:spcAft>
              <a:buFont typeface="Arial" panose="020B0604020202020204" pitchFamily="34" charset="0"/>
              <a:buChar char="•"/>
            </a:pP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主管級超連鎖</a:t>
            </a:r>
            <a:r>
              <a:rPr lang="zh-CN" altLang="en-US" sz="2800" baseline="30000" dirty="0">
                <a:solidFill>
                  <a:prstClr val="black"/>
                </a:solidFill>
                <a:latin typeface="Calibri"/>
                <a:ea typeface="華康儷中黑" panose="020B0509000000000000" pitchFamily="49" charset="-120"/>
                <a:cs typeface="Arial" panose="020B0604020202020204" pitchFamily="34" charset="0"/>
              </a:rPr>
              <a:t>™</a:t>
            </a: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事業</a:t>
            </a:r>
            <a:r>
              <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 </a:t>
            </a: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a:t>
            </a:r>
            <a:r>
              <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300 BV</a:t>
            </a: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及</a:t>
            </a:r>
            <a:r>
              <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3</a:t>
            </a: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個商業發展中心）</a:t>
            </a:r>
            <a:endPar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marL="456752" indent="-456752" algn="l" defTabSz="583394">
              <a:spcAft>
                <a:spcPts val="1200"/>
              </a:spcAft>
              <a:buFont typeface="Arial" panose="020B0604020202020204" pitchFamily="34" charset="0"/>
              <a:buChar char="•"/>
            </a:pP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獨立經銷商全套入門資料</a:t>
            </a:r>
            <a:endPar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marL="456752" indent="-456752" algn="l" defTabSz="583394">
              <a:spcAft>
                <a:spcPts val="1200"/>
              </a:spcAft>
              <a:buFont typeface="Arial" panose="020B0604020202020204" pitchFamily="34" charset="0"/>
              <a:buChar char="•"/>
            </a:pP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建立事業資料</a:t>
            </a:r>
            <a:r>
              <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 </a:t>
            </a:r>
          </a:p>
          <a:p>
            <a:pPr marL="456752" indent="-456752" algn="l" defTabSz="583394">
              <a:spcAft>
                <a:spcPts val="1200"/>
              </a:spcAft>
              <a:buFont typeface="Arial" panose="020B0604020202020204" pitchFamily="34" charset="0"/>
              <a:buChar char="•"/>
            </a:pP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美安網路中心</a:t>
            </a:r>
            <a:r>
              <a:rPr 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 – </a:t>
            </a:r>
            <a:r>
              <a:rPr lang="zh-CN" altLang="en-US" sz="2800" dirty="0">
                <a:solidFill>
                  <a:prstClr val="black"/>
                </a:solidFill>
                <a:latin typeface="Calibri" panose="020F0502020204030204" pitchFamily="34" charset="0"/>
                <a:ea typeface="華康儷中黑" panose="020B0509000000000000" pitchFamily="49" charset="-120"/>
                <a:cs typeface="Arial" panose="020B0604020202020204" pitchFamily="34" charset="0"/>
              </a:rPr>
              <a:t>由美安網路中心專業團隊提供支援</a:t>
            </a:r>
            <a:endParaRPr lang="en-US" altLang="zh-CN" sz="28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marL="456752" indent="-456752" algn="l" defTabSz="583394">
              <a:spcAft>
                <a:spcPts val="1200"/>
              </a:spcAft>
              <a:buFont typeface="Arial" panose="020B0604020202020204" pitchFamily="34" charset="0"/>
              <a:buChar char="•"/>
            </a:pPr>
            <a:endParaRPr lang="en-US" sz="2800" dirty="0">
              <a:solidFill>
                <a:prstClr val="black"/>
              </a:solidFill>
              <a:latin typeface="Calibri" panose="020F0502020204030204" pitchFamily="34" charset="0"/>
              <a:ea typeface="華康儷中黑" panose="020B0509000000000000" pitchFamily="49" charset="-120"/>
            </a:endParaRPr>
          </a:p>
          <a:p>
            <a:pPr marL="487057" indent="-487057" algn="l" defTabSz="649389" fontAlgn="auto" hangingPunct="1">
              <a:spcBef>
                <a:spcPts val="0"/>
              </a:spcBef>
              <a:spcAft>
                <a:spcPts val="600"/>
              </a:spcAft>
              <a:buFont typeface="Arial"/>
              <a:buChar char="•"/>
            </a:pPr>
            <a:r>
              <a:rPr lang="en-US" sz="2400" dirty="0">
                <a:solidFill>
                  <a:prstClr val="black"/>
                </a:solidFill>
                <a:latin typeface="Calibri" panose="020F0502020204030204" pitchFamily="34" charset="0"/>
                <a:ea typeface="華康儷中黑" panose="020B0509000000000000" pitchFamily="49" charset="-120"/>
              </a:rPr>
              <a:t>Master </a:t>
            </a:r>
            <a:r>
              <a:rPr lang="en-US" sz="2400" dirty="0" err="1">
                <a:solidFill>
                  <a:prstClr val="black"/>
                </a:solidFill>
                <a:latin typeface="Calibri" panose="020F0502020204030204" pitchFamily="34" charset="0"/>
                <a:ea typeface="華康儷中黑" panose="020B0509000000000000" pitchFamily="49" charset="-120"/>
              </a:rPr>
              <a:t>UnFranchise</a:t>
            </a:r>
            <a:r>
              <a:rPr lang="en-US" sz="2400" dirty="0">
                <a:solidFill>
                  <a:prstClr val="black"/>
                </a:solidFill>
                <a:latin typeface="Calibri"/>
                <a:ea typeface="華康儷中黑" panose="020B0509000000000000" pitchFamily="49" charset="-120"/>
              </a:rPr>
              <a:t>™</a:t>
            </a:r>
            <a:r>
              <a:rPr lang="en-US" sz="2400" dirty="0">
                <a:solidFill>
                  <a:prstClr val="black"/>
                </a:solidFill>
                <a:latin typeface="Calibri" panose="020F0502020204030204" pitchFamily="34" charset="0"/>
                <a:ea typeface="華康儷中黑" panose="020B0509000000000000" pitchFamily="49" charset="-120"/>
              </a:rPr>
              <a:t> Business (300 BV &amp; 3 BDCs)</a:t>
            </a:r>
          </a:p>
          <a:p>
            <a:pPr marL="487057" indent="-487057" algn="l" defTabSz="649389" fontAlgn="auto" hangingPunct="1">
              <a:spcBef>
                <a:spcPts val="0"/>
              </a:spcBef>
              <a:spcAft>
                <a:spcPts val="600"/>
              </a:spcAft>
              <a:buFont typeface="Arial"/>
              <a:buChar char="•"/>
            </a:pPr>
            <a:r>
              <a:rPr lang="en-US" sz="2400" dirty="0">
                <a:solidFill>
                  <a:prstClr val="black"/>
                </a:solidFill>
                <a:latin typeface="Calibri" panose="020F0502020204030204" pitchFamily="34" charset="0"/>
                <a:ea typeface="華康儷中黑" panose="020B0509000000000000" pitchFamily="49" charset="-120"/>
              </a:rPr>
              <a:t>Independent Distributor Subscription Kit</a:t>
            </a:r>
          </a:p>
          <a:p>
            <a:pPr marL="487057" indent="-487057" algn="l" defTabSz="649389" fontAlgn="auto" hangingPunct="1">
              <a:spcBef>
                <a:spcPts val="0"/>
              </a:spcBef>
              <a:spcAft>
                <a:spcPts val="600"/>
              </a:spcAft>
              <a:buFont typeface="Arial"/>
              <a:buChar char="•"/>
            </a:pPr>
            <a:r>
              <a:rPr lang="en-US" sz="2400" dirty="0">
                <a:solidFill>
                  <a:prstClr val="black"/>
                </a:solidFill>
                <a:latin typeface="Calibri" panose="020F0502020204030204" pitchFamily="34" charset="0"/>
                <a:ea typeface="華康儷中黑" panose="020B0509000000000000" pitchFamily="49" charset="-120"/>
              </a:rPr>
              <a:t>Business Building Materials </a:t>
            </a:r>
          </a:p>
          <a:p>
            <a:pPr marL="487057" indent="-487057" algn="l" defTabSz="649389" fontAlgn="auto" hangingPunct="1">
              <a:spcBef>
                <a:spcPts val="0"/>
              </a:spcBef>
              <a:spcAft>
                <a:spcPts val="600"/>
              </a:spcAft>
              <a:buFont typeface="Arial"/>
              <a:buChar char="•"/>
            </a:pPr>
            <a:r>
              <a:rPr lang="en-US" sz="2400" dirty="0" err="1">
                <a:solidFill>
                  <a:prstClr val="black"/>
                </a:solidFill>
                <a:latin typeface="Calibri" panose="020F0502020204030204" pitchFamily="34" charset="0"/>
                <a:ea typeface="華康儷中黑" panose="020B0509000000000000" pitchFamily="49" charset="-120"/>
              </a:rPr>
              <a:t>maWebCenter</a:t>
            </a:r>
            <a:r>
              <a:rPr lang="en-US" sz="2400" dirty="0">
                <a:solidFill>
                  <a:prstClr val="black"/>
                </a:solidFill>
                <a:latin typeface="Calibri" panose="020F0502020204030204" pitchFamily="34" charset="0"/>
                <a:ea typeface="華康儷中黑" panose="020B0509000000000000" pitchFamily="49" charset="-120"/>
              </a:rPr>
              <a:t> – backed by </a:t>
            </a:r>
            <a:r>
              <a:rPr lang="en-US" sz="2400" dirty="0" err="1">
                <a:solidFill>
                  <a:prstClr val="black"/>
                </a:solidFill>
                <a:latin typeface="Calibri" panose="020F0502020204030204" pitchFamily="34" charset="0"/>
                <a:ea typeface="華康儷中黑" panose="020B0509000000000000" pitchFamily="49" charset="-120"/>
              </a:rPr>
              <a:t>maWebCenters</a:t>
            </a:r>
            <a:r>
              <a:rPr lang="en-US" sz="2400" dirty="0">
                <a:solidFill>
                  <a:prstClr val="black"/>
                </a:solidFill>
                <a:latin typeface="Calibri" panose="020F0502020204030204" pitchFamily="34" charset="0"/>
                <a:ea typeface="華康儷中黑" panose="020B0509000000000000" pitchFamily="49" charset="-120"/>
              </a:rPr>
              <a:t> Teams of Professionals</a:t>
            </a:r>
          </a:p>
        </p:txBody>
      </p:sp>
      <p:sp>
        <p:nvSpPr>
          <p:cNvPr id="12" name="Rectangle 11"/>
          <p:cNvSpPr/>
          <p:nvPr/>
        </p:nvSpPr>
        <p:spPr>
          <a:xfrm>
            <a:off x="204470" y="2209802"/>
            <a:ext cx="8812530" cy="1608482"/>
          </a:xfrm>
          <a:prstGeom prst="rect">
            <a:avLst/>
          </a:prstGeom>
        </p:spPr>
        <p:txBody>
          <a:bodyPr wrap="square" lIns="129877" tIns="64939" rIns="129877" bIns="64939">
            <a:spAutoFit/>
          </a:bodyPr>
          <a:lstStyle/>
          <a:p>
            <a:pPr defTabSz="649389" fontAlgn="auto" hangingPunct="1">
              <a:lnSpc>
                <a:spcPct val="150000"/>
              </a:lnSpc>
              <a:spcBef>
                <a:spcPts val="0"/>
              </a:spcBef>
              <a:spcAft>
                <a:spcPts val="0"/>
              </a:spcAft>
            </a:pPr>
            <a:r>
              <a:rPr lang="zh-CN" altLang="en-US" b="1" dirty="0">
                <a:solidFill>
                  <a:prstClr val="black"/>
                </a:solidFill>
                <a:latin typeface="Calibri" panose="020F0502020204030204" pitchFamily="34" charset="0"/>
                <a:ea typeface="華康儷中黑" panose="020B0509000000000000" pitchFamily="49" charset="-120"/>
                <a:cs typeface="Arial" panose="020B0604020202020204" pitchFamily="34" charset="0"/>
              </a:rPr>
              <a:t>新的事業夥伴由此起步！</a:t>
            </a:r>
            <a:r>
              <a:rPr lang="en-US" b="1" dirty="0">
                <a:solidFill>
                  <a:prstClr val="black"/>
                </a:solidFill>
                <a:latin typeface="Calibri" panose="020F0502020204030204" pitchFamily="34" charset="0"/>
                <a:ea typeface="華康儷中黑" panose="020B0509000000000000" pitchFamily="49" charset="-120"/>
                <a:cs typeface="Arial" panose="020B0604020202020204" pitchFamily="34" charset="0"/>
              </a:rPr>
              <a:t>HK$3,237</a:t>
            </a:r>
            <a:endParaRPr lang="en-US" b="1" dirty="0">
              <a:solidFill>
                <a:prstClr val="black"/>
              </a:solidFill>
              <a:latin typeface="Calibri" panose="020F0502020204030204" pitchFamily="34" charset="0"/>
              <a:ea typeface="華康儷中黑" panose="020B0509000000000000" pitchFamily="49" charset="-120"/>
            </a:endParaRPr>
          </a:p>
          <a:p>
            <a:pPr defTabSz="649389" fontAlgn="auto" hangingPunct="1">
              <a:lnSpc>
                <a:spcPct val="150000"/>
              </a:lnSpc>
              <a:spcBef>
                <a:spcPts val="0"/>
              </a:spcBef>
              <a:spcAft>
                <a:spcPts val="0"/>
              </a:spcAft>
            </a:pPr>
            <a:r>
              <a:rPr lang="en-US" sz="2800" b="1" dirty="0">
                <a:solidFill>
                  <a:prstClr val="black"/>
                </a:solidFill>
                <a:latin typeface="Calibri" panose="020F0502020204030204" pitchFamily="34" charset="0"/>
                <a:ea typeface="華康儷中黑" panose="020B0509000000000000" pitchFamily="49" charset="-120"/>
              </a:rPr>
              <a:t>Get a New Business Partner Started! HK$3,237</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0398" y="2440419"/>
            <a:ext cx="2990180" cy="2956200"/>
          </a:xfrm>
          <a:prstGeom prst="rect">
            <a:avLst/>
          </a:prstGeom>
        </p:spPr>
      </p:pic>
    </p:spTree>
    <p:extLst>
      <p:ext uri="{BB962C8B-B14F-4D97-AF65-F5344CB8AC3E}">
        <p14:creationId xmlns:p14="http://schemas.microsoft.com/office/powerpoint/2010/main" val="3704559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WebCenter_Video_CD_Cover-LG.png"/>
          <p:cNvPicPr>
            <a:picLocks noChangeAspect="1"/>
          </p:cNvPicPr>
          <p:nvPr/>
        </p:nvPicPr>
        <p:blipFill>
          <a:blip r:embed="rId3" cstate="screen"/>
          <a:stretch>
            <a:fillRect/>
          </a:stretch>
        </p:blipFill>
        <p:spPr>
          <a:xfrm>
            <a:off x="216747" y="2838362"/>
            <a:ext cx="5026625" cy="4768428"/>
          </a:xfrm>
          <a:prstGeom prst="rect">
            <a:avLst/>
          </a:prstGeom>
          <a:ln>
            <a:noFill/>
          </a:ln>
          <a:effectLst>
            <a:outerShdw blurRad="292100" dist="139700" dir="2700000" algn="tl" rotWithShape="0">
              <a:srgbClr val="333333">
                <a:alpha val="65000"/>
              </a:srgbClr>
            </a:outerShdw>
          </a:effectLst>
        </p:spPr>
      </p:pic>
      <p:sp>
        <p:nvSpPr>
          <p:cNvPr id="6" name="Text Box 6"/>
          <p:cNvSpPr txBox="1">
            <a:spLocks noChangeArrowheads="1"/>
          </p:cNvSpPr>
          <p:nvPr/>
        </p:nvSpPr>
        <p:spPr bwMode="auto">
          <a:xfrm>
            <a:off x="156029" y="8686800"/>
            <a:ext cx="11146971" cy="1066800"/>
          </a:xfrm>
          <a:prstGeom prst="rect">
            <a:avLst/>
          </a:prstGeom>
          <a:noFill/>
          <a:ln w="9525">
            <a:noFill/>
            <a:miter lim="800000"/>
            <a:headEnd/>
            <a:tailEnd/>
          </a:ln>
        </p:spPr>
        <p:txBody>
          <a:bodyPr lIns="129877" tIns="64939" rIns="129877" bIns="64939"/>
          <a:lstStyle/>
          <a:p>
            <a:pPr algn="l" defTabSz="1298925" fontAlgn="auto" hangingPunct="1">
              <a:spcBef>
                <a:spcPts val="0"/>
              </a:spcBef>
              <a:spcAft>
                <a:spcPts val="0"/>
              </a:spcAft>
            </a:pPr>
            <a:r>
              <a:rPr lang="en-US" sz="2800" dirty="0">
                <a:solidFill>
                  <a:prstClr val="black">
                    <a:lumMod val="85000"/>
                    <a:lumOff val="15000"/>
                  </a:prstClr>
                </a:solidFill>
                <a:latin typeface="Calibri" pitchFamily="34" charset="0"/>
                <a:ea typeface="華康儷中黑" pitchFamily="49" charset="-120"/>
                <a:cs typeface="Arial" charset="0"/>
              </a:rPr>
              <a:t>*</a:t>
            </a:r>
            <a:r>
              <a:rPr lang="zh-TW" altLang="en-US" sz="2800" dirty="0">
                <a:solidFill>
                  <a:prstClr val="black">
                    <a:lumMod val="85000"/>
                    <a:lumOff val="15000"/>
                  </a:prstClr>
                </a:solidFill>
                <a:latin typeface="Calibri" pitchFamily="34" charset="0"/>
                <a:ea typeface="華康儷中黑" pitchFamily="49" charset="-120"/>
                <a:cs typeface="Arial" charset="0"/>
              </a:rPr>
              <a:t>網路中心月費為港幣</a:t>
            </a:r>
            <a:r>
              <a:rPr lang="en-US" altLang="zh-TW" sz="2800" dirty="0">
                <a:solidFill>
                  <a:prstClr val="black">
                    <a:lumMod val="85000"/>
                    <a:lumOff val="15000"/>
                  </a:prstClr>
                </a:solidFill>
                <a:latin typeface="Calibri" pitchFamily="34" charset="0"/>
                <a:ea typeface="華康儷中黑" pitchFamily="49" charset="-120"/>
                <a:cs typeface="Arial" charset="0"/>
              </a:rPr>
              <a:t>$351</a:t>
            </a:r>
            <a:r>
              <a:rPr lang="zh-TW" altLang="en-US" sz="2800" dirty="0">
                <a:solidFill>
                  <a:prstClr val="black">
                    <a:lumMod val="85000"/>
                    <a:lumOff val="15000"/>
                  </a:prstClr>
                </a:solidFill>
                <a:latin typeface="Calibri" pitchFamily="34" charset="0"/>
                <a:ea typeface="華康儷中黑" pitchFamily="49" charset="-120"/>
                <a:cs typeface="Arial" charset="0"/>
              </a:rPr>
              <a:t>元</a:t>
            </a:r>
            <a:endParaRPr lang="en-US" altLang="zh-TW" sz="2800" dirty="0">
              <a:solidFill>
                <a:prstClr val="black">
                  <a:lumMod val="85000"/>
                  <a:lumOff val="15000"/>
                </a:prstClr>
              </a:solidFill>
              <a:latin typeface="Calibri" pitchFamily="34" charset="0"/>
              <a:ea typeface="華康儷中黑" pitchFamily="49" charset="-120"/>
              <a:cs typeface="Arial" charset="0"/>
            </a:endParaRPr>
          </a:p>
          <a:p>
            <a:pPr algn="l" defTabSz="1298925" fontAlgn="auto" hangingPunct="1">
              <a:spcBef>
                <a:spcPts val="0"/>
              </a:spcBef>
              <a:spcAft>
                <a:spcPts val="0"/>
              </a:spcAft>
            </a:pPr>
            <a:r>
              <a:rPr lang="zh-TW" altLang="en-US" sz="2100" dirty="0">
                <a:solidFill>
                  <a:prstClr val="black">
                    <a:lumMod val="85000"/>
                    <a:lumOff val="15000"/>
                  </a:prstClr>
                </a:solidFill>
                <a:latin typeface="Calibri" pitchFamily="34" charset="0"/>
                <a:ea typeface="華康儷中黑" pitchFamily="49" charset="-120"/>
                <a:cs typeface="Arial" charset="0"/>
              </a:rPr>
              <a:t>   </a:t>
            </a:r>
            <a:r>
              <a:rPr lang="en-US" sz="2100" dirty="0" err="1">
                <a:solidFill>
                  <a:prstClr val="black">
                    <a:lumMod val="85000"/>
                    <a:lumOff val="15000"/>
                  </a:prstClr>
                </a:solidFill>
                <a:latin typeface="Calibri" pitchFamily="34" charset="0"/>
                <a:ea typeface="華康儷中黑" pitchFamily="49" charset="-120"/>
                <a:cs typeface="Arial" charset="0"/>
              </a:rPr>
              <a:t>WebCenter</a:t>
            </a:r>
            <a:r>
              <a:rPr lang="en-US" sz="2100" dirty="0">
                <a:solidFill>
                  <a:prstClr val="black">
                    <a:lumMod val="85000"/>
                    <a:lumOff val="15000"/>
                  </a:prstClr>
                </a:solidFill>
                <a:latin typeface="Calibri" pitchFamily="34" charset="0"/>
                <a:ea typeface="華康儷中黑" pitchFamily="49" charset="-120"/>
                <a:cs typeface="Arial" charset="0"/>
              </a:rPr>
              <a:t> monthly service fee is HK$351/month</a:t>
            </a:r>
          </a:p>
        </p:txBody>
      </p:sp>
      <p:sp>
        <p:nvSpPr>
          <p:cNvPr id="7" name="TextBox 6"/>
          <p:cNvSpPr txBox="1"/>
          <p:nvPr/>
        </p:nvSpPr>
        <p:spPr>
          <a:xfrm>
            <a:off x="6197603" y="2438400"/>
            <a:ext cx="6172198" cy="5855790"/>
          </a:xfrm>
          <a:prstGeom prst="rect">
            <a:avLst/>
          </a:prstGeom>
          <a:noFill/>
        </p:spPr>
        <p:txBody>
          <a:bodyPr wrap="square" lIns="129877" tIns="64939" rIns="129877" bIns="64939" rtlCol="0">
            <a:spAutoFit/>
          </a:bodyPr>
          <a:lstStyle/>
          <a:p>
            <a:pPr algn="just" defTabSz="649389" fontAlgn="auto" hangingPunct="1">
              <a:spcBef>
                <a:spcPts val="1200"/>
              </a:spcBef>
              <a:spcAft>
                <a:spcPts val="0"/>
              </a:spcAft>
            </a:pPr>
            <a:r>
              <a:rPr lang="en-US" altLang="zh-TW" dirty="0">
                <a:solidFill>
                  <a:prstClr val="black"/>
                </a:solidFill>
                <a:latin typeface="Calibri" pitchFamily="34" charset="0"/>
                <a:ea typeface="華康儷中黑" pitchFamily="49" charset="-120"/>
                <a:cs typeface="Arial" pitchFamily="34" charset="0"/>
              </a:rPr>
              <a:t>2014</a:t>
            </a:r>
            <a:r>
              <a:rPr lang="zh-TW" altLang="en-US" dirty="0">
                <a:solidFill>
                  <a:prstClr val="black"/>
                </a:solidFill>
                <a:latin typeface="Calibri" pitchFamily="34" charset="0"/>
                <a:ea typeface="華康儷中黑" pitchFamily="49" charset="-120"/>
                <a:cs typeface="Arial" pitchFamily="34" charset="0"/>
              </a:rPr>
              <a:t>美安香港年會期間，凡購買</a:t>
            </a:r>
            <a:r>
              <a:rPr lang="en-US" altLang="zh-TW" dirty="0">
                <a:solidFill>
                  <a:prstClr val="black"/>
                </a:solidFill>
                <a:latin typeface="Calibri" pitchFamily="34" charset="0"/>
                <a:ea typeface="華康儷中黑" pitchFamily="49" charset="-120"/>
                <a:cs typeface="Arial" pitchFamily="34" charset="0"/>
              </a:rPr>
              <a:t>3</a:t>
            </a:r>
            <a:r>
              <a:rPr lang="zh-TW" altLang="en-US" dirty="0">
                <a:solidFill>
                  <a:prstClr val="black"/>
                </a:solidFill>
                <a:latin typeface="Calibri" pitchFamily="34" charset="0"/>
                <a:ea typeface="華康儷中黑" pitchFamily="49" charset="-120"/>
                <a:cs typeface="Arial" pitchFamily="34" charset="0"/>
              </a:rPr>
              <a:t>張</a:t>
            </a:r>
            <a:r>
              <a:rPr lang="en-US" altLang="zh-TW" dirty="0">
                <a:solidFill>
                  <a:prstClr val="black"/>
                </a:solidFill>
                <a:latin typeface="Calibri" pitchFamily="34" charset="0"/>
                <a:ea typeface="華康儷中黑" pitchFamily="49" charset="-120"/>
                <a:cs typeface="Arial" pitchFamily="34" charset="0"/>
              </a:rPr>
              <a:t>2014</a:t>
            </a:r>
            <a:r>
              <a:rPr lang="zh-TW" altLang="en-US" dirty="0">
                <a:solidFill>
                  <a:prstClr val="black"/>
                </a:solidFill>
                <a:latin typeface="Calibri" pitchFamily="34" charset="0"/>
                <a:ea typeface="華康儷中黑" pitchFamily="49" charset="-120"/>
                <a:cs typeface="Arial" pitchFamily="34" charset="0"/>
              </a:rPr>
              <a:t>美安香港領袖訓練會議門票，即可</a:t>
            </a:r>
            <a:r>
              <a:rPr lang="zh-TW" altLang="en-US" dirty="0">
                <a:solidFill>
                  <a:srgbClr val="FF0000"/>
                </a:solidFill>
                <a:latin typeface="Calibri" pitchFamily="34" charset="0"/>
                <a:ea typeface="華康儷中黑" pitchFamily="49" charset="-120"/>
                <a:cs typeface="Arial" pitchFamily="34" charset="0"/>
              </a:rPr>
              <a:t>免費</a:t>
            </a:r>
            <a:r>
              <a:rPr lang="zh-TW" altLang="en-US" dirty="0">
                <a:solidFill>
                  <a:prstClr val="black"/>
                </a:solidFill>
                <a:latin typeface="Calibri" pitchFamily="34" charset="0"/>
                <a:ea typeface="華康儷中黑" pitchFamily="49" charset="-120"/>
                <a:cs typeface="Arial" pitchFamily="34" charset="0"/>
              </a:rPr>
              <a:t>獲贈美安香港網路中心</a:t>
            </a:r>
            <a:r>
              <a:rPr lang="en-US" altLang="zh-TW" dirty="0">
                <a:solidFill>
                  <a:prstClr val="black"/>
                </a:solidFill>
                <a:latin typeface="Calibri" pitchFamily="34" charset="0"/>
                <a:ea typeface="華康儷中黑" pitchFamily="49" charset="-120"/>
                <a:cs typeface="Arial" pitchFamily="34" charset="0"/>
              </a:rPr>
              <a:t>*</a:t>
            </a:r>
          </a:p>
          <a:p>
            <a:pPr defTabSz="649389" fontAlgn="auto" hangingPunct="1">
              <a:spcBef>
                <a:spcPts val="1200"/>
              </a:spcBef>
              <a:spcAft>
                <a:spcPts val="0"/>
              </a:spcAft>
            </a:pPr>
            <a:endParaRPr lang="en-US" sz="2800" dirty="0">
              <a:solidFill>
                <a:prstClr val="black"/>
              </a:solidFill>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cs typeface="Arial" pitchFamily="34" charset="0"/>
            </a:endParaRPr>
          </a:p>
          <a:p>
            <a:pPr algn="just" defTabSz="1298925" fontAlgn="auto" hangingPunct="1">
              <a:spcBef>
                <a:spcPts val="1200"/>
              </a:spcBef>
              <a:spcAft>
                <a:spcPts val="0"/>
              </a:spcAft>
            </a:pPr>
            <a:r>
              <a:rPr lang="en-US" altLang="zh-TW" sz="3000" dirty="0">
                <a:solidFill>
                  <a:prstClr val="black"/>
                </a:solidFill>
                <a:latin typeface="Calibri" pitchFamily="34" charset="0"/>
                <a:ea typeface="華康儷中黑" pitchFamily="49" charset="-120"/>
                <a:cs typeface="Arial" pitchFamily="34" charset="0"/>
              </a:rPr>
              <a:t>During HK</a:t>
            </a:r>
            <a:r>
              <a:rPr lang="zh-TW" altLang="en-US" sz="3000" dirty="0">
                <a:solidFill>
                  <a:prstClr val="black"/>
                </a:solidFill>
                <a:latin typeface="Calibri" pitchFamily="34" charset="0"/>
                <a:ea typeface="華康儷中黑" pitchFamily="49" charset="-120"/>
                <a:cs typeface="Arial" pitchFamily="34" charset="0"/>
              </a:rPr>
              <a:t> </a:t>
            </a:r>
            <a:r>
              <a:rPr lang="en-US" altLang="zh-TW" sz="3000" dirty="0">
                <a:solidFill>
                  <a:prstClr val="black"/>
                </a:solidFill>
                <a:latin typeface="Calibri" pitchFamily="34" charset="0"/>
                <a:ea typeface="華康儷中黑" pitchFamily="49" charset="-120"/>
                <a:cs typeface="Arial" pitchFamily="34" charset="0"/>
              </a:rPr>
              <a:t>AC</a:t>
            </a:r>
            <a:r>
              <a:rPr lang="zh-TW" altLang="en-US" sz="3000" dirty="0">
                <a:solidFill>
                  <a:prstClr val="black"/>
                </a:solidFill>
                <a:latin typeface="Calibri" pitchFamily="34" charset="0"/>
                <a:ea typeface="華康儷中黑" pitchFamily="49" charset="-120"/>
                <a:cs typeface="Arial" pitchFamily="34" charset="0"/>
              </a:rPr>
              <a:t> </a:t>
            </a:r>
            <a:r>
              <a:rPr lang="en-US" altLang="zh-TW" sz="3000" dirty="0">
                <a:solidFill>
                  <a:prstClr val="black"/>
                </a:solidFill>
                <a:latin typeface="Calibri" pitchFamily="34" charset="0"/>
                <a:ea typeface="華康儷中黑" pitchFamily="49" charset="-120"/>
                <a:cs typeface="Arial" pitchFamily="34" charset="0"/>
              </a:rPr>
              <a:t>2014, purchase a minimum of three 2014 Hong Kong Leadership School tickets in a single order and you’ll receive: Your own Market Hong Kong </a:t>
            </a:r>
            <a:r>
              <a:rPr lang="en-US" altLang="zh-TW" sz="3000" dirty="0" err="1">
                <a:solidFill>
                  <a:prstClr val="black"/>
                </a:solidFill>
                <a:latin typeface="Calibri" pitchFamily="34" charset="0"/>
                <a:ea typeface="華康儷中黑" pitchFamily="49" charset="-120"/>
                <a:cs typeface="Arial" pitchFamily="34" charset="0"/>
              </a:rPr>
              <a:t>WebCenter</a:t>
            </a:r>
            <a:r>
              <a:rPr lang="en-US" altLang="zh-TW" sz="3000" dirty="0">
                <a:solidFill>
                  <a:prstClr val="black"/>
                </a:solidFill>
                <a:latin typeface="Calibri" pitchFamily="34" charset="0"/>
                <a:ea typeface="華康儷中黑" pitchFamily="49" charset="-120"/>
                <a:cs typeface="Arial" pitchFamily="34" charset="0"/>
              </a:rPr>
              <a:t>™* </a:t>
            </a:r>
            <a:r>
              <a:rPr lang="en-US" sz="3000" b="1" dirty="0">
                <a:solidFill>
                  <a:srgbClr val="FF0000"/>
                </a:solidFill>
                <a:latin typeface="Calibri" pitchFamily="34" charset="0"/>
                <a:ea typeface="華康儷中黑" pitchFamily="49" charset="-120"/>
                <a:cs typeface="Arial" pitchFamily="34" charset="0"/>
              </a:rPr>
              <a:t>For FREE</a:t>
            </a:r>
            <a:r>
              <a:rPr lang="en-US" sz="3000" b="1" dirty="0">
                <a:solidFill>
                  <a:prstClr val="black"/>
                </a:solidFill>
                <a:latin typeface="Calibri" pitchFamily="34" charset="0"/>
                <a:ea typeface="華康儷中黑" pitchFamily="49" charset="-120"/>
                <a:cs typeface="Arial" pitchFamily="34" charset="0"/>
              </a:rPr>
              <a:t>! </a:t>
            </a:r>
            <a:endParaRPr lang="en-US" sz="3000" dirty="0">
              <a:solidFill>
                <a:prstClr val="black"/>
              </a:solidFill>
              <a:latin typeface="Calibri" pitchFamily="34" charset="0"/>
              <a:ea typeface="華康儷中黑" pitchFamily="49" charset="-120"/>
              <a:cs typeface="Arial" pitchFamily="34" charset="0"/>
            </a:endParaRPr>
          </a:p>
        </p:txBody>
      </p:sp>
      <p:sp>
        <p:nvSpPr>
          <p:cNvPr id="10" name="Title 1"/>
          <p:cNvSpPr txBox="1">
            <a:spLocks/>
          </p:cNvSpPr>
          <p:nvPr/>
        </p:nvSpPr>
        <p:spPr>
          <a:xfrm>
            <a:off x="650240" y="490867"/>
            <a:ext cx="11704320" cy="1625600"/>
          </a:xfrm>
          <a:prstGeom prst="rect">
            <a:avLst/>
          </a:prstGeom>
        </p:spPr>
        <p:txBody>
          <a:bodyPr lIns="129877" tIns="64939" rIns="129877" bIns="64939"/>
          <a:lstStyle>
            <a:lvl1pPr algn="ctr" defTabSz="914400" rtl="0" eaLnBrk="1" latinLnBrk="0" hangingPunct="1">
              <a:spcBef>
                <a:spcPct val="0"/>
              </a:spcBef>
              <a:buNone/>
              <a:defRPr sz="4600" kern="1200">
                <a:solidFill>
                  <a:schemeClr val="bg1"/>
                </a:solidFill>
                <a:latin typeface="+mj-lt"/>
                <a:ea typeface="+mj-ea"/>
                <a:cs typeface="+mj-cs"/>
              </a:defRPr>
            </a:lvl1pPr>
          </a:lstStyle>
          <a:p>
            <a:pPr fontAlgn="auto">
              <a:spcAft>
                <a:spcPts val="0"/>
              </a:spcAft>
            </a:pPr>
            <a:r>
              <a:rPr lang="en-US" dirty="0" smtClean="0">
                <a:solidFill>
                  <a:prstClr val="white"/>
                </a:solidFill>
                <a:cs typeface="Century Gothic"/>
              </a:rPr>
              <a:t>WebCenter Special</a:t>
            </a:r>
            <a:endParaRPr lang="en-US" dirty="0">
              <a:solidFill>
                <a:prstClr val="white">
                  <a:lumMod val="95000"/>
                </a:prstClr>
              </a:solidFill>
              <a:cs typeface="Century Gothic"/>
            </a:endParaRPr>
          </a:p>
        </p:txBody>
      </p:sp>
      <p:sp>
        <p:nvSpPr>
          <p:cNvPr id="2" name="Title 1"/>
          <p:cNvSpPr>
            <a:spLocks noGrp="1"/>
          </p:cNvSpPr>
          <p:nvPr>
            <p:ph type="title"/>
          </p:nvPr>
        </p:nvSpPr>
        <p:spPr/>
        <p:txBody>
          <a:bodyPr>
            <a:normAutofit/>
          </a:bodyPr>
          <a:lstStyle/>
          <a:p>
            <a:r>
              <a:rPr lang="zh-TW" altLang="en-US" sz="5000" dirty="0">
                <a:latin typeface="Calibri" panose="020F0502020204030204" pitchFamily="34" charset="0"/>
                <a:ea typeface="華康儷中黑" panose="020B0509000000000000" pitchFamily="49" charset="-120"/>
              </a:rPr>
              <a:t>成功的行動計劃：</a:t>
            </a:r>
            <a:r>
              <a:rPr lang="zh-TW" altLang="en-US" sz="5000" dirty="0">
                <a:latin typeface="Calibri" panose="020F0502020204030204" pitchFamily="34" charset="0"/>
                <a:ea typeface="華康儷中黑" panose="020B0509000000000000" pitchFamily="49" charset="-120"/>
                <a:sym typeface="Helvetica" pitchFamily="34" charset="0"/>
              </a:rPr>
              <a:t>成為網路中心用戶</a:t>
            </a:r>
            <a:r>
              <a:rPr lang="zh-TW" altLang="en-US" sz="5000" dirty="0">
                <a:latin typeface="Calibri" panose="020F0502020204030204" pitchFamily="34" charset="0"/>
                <a:ea typeface="華康儷中黑" panose="020B0509000000000000" pitchFamily="49" charset="-120"/>
              </a:rPr>
              <a:t>！</a:t>
            </a:r>
            <a:r>
              <a:rPr lang="en-US" sz="5000" dirty="0">
                <a:latin typeface="Calibri" panose="020F0502020204030204" pitchFamily="34" charset="0"/>
                <a:ea typeface="華康儷中黑" panose="020B0509000000000000" pitchFamily="49" charset="-120"/>
              </a:rPr>
              <a:t/>
            </a:r>
            <a:br>
              <a:rPr lang="en-US" sz="5000" dirty="0">
                <a:latin typeface="Calibri" panose="020F0502020204030204" pitchFamily="34" charset="0"/>
                <a:ea typeface="華康儷中黑" panose="020B0509000000000000" pitchFamily="49" charset="-120"/>
              </a:rPr>
            </a:br>
            <a:r>
              <a:rPr lang="en-US" sz="3600" dirty="0">
                <a:latin typeface="Calibri" panose="020F0502020204030204" pitchFamily="34" charset="0"/>
                <a:ea typeface="華康儷中黑" panose="020B0509000000000000" pitchFamily="49" charset="-120"/>
              </a:rPr>
              <a:t>Checklist for Success: Become a </a:t>
            </a:r>
            <a:r>
              <a:rPr lang="en-US" sz="3600" dirty="0" err="1">
                <a:latin typeface="Calibri" panose="020F0502020204030204" pitchFamily="34" charset="0"/>
                <a:ea typeface="華康儷中黑" panose="020B0509000000000000" pitchFamily="49" charset="-120"/>
              </a:rPr>
              <a:t>WebCenter</a:t>
            </a:r>
            <a:r>
              <a:rPr lang="en-US" sz="3600" dirty="0">
                <a:latin typeface="Calibri" panose="020F0502020204030204" pitchFamily="34" charset="0"/>
                <a:ea typeface="華康儷中黑" panose="020B0509000000000000" pitchFamily="49" charset="-120"/>
              </a:rPr>
              <a:t> Owner!</a:t>
            </a:r>
          </a:p>
        </p:txBody>
      </p:sp>
    </p:spTree>
    <p:extLst>
      <p:ext uri="{BB962C8B-B14F-4D97-AF65-F5344CB8AC3E}">
        <p14:creationId xmlns:p14="http://schemas.microsoft.com/office/powerpoint/2010/main" val="416219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Fotolia_48366326_Subscription_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 y="2"/>
            <a:ext cx="13039127"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60364" y="6477000"/>
            <a:ext cx="12466637" cy="2090738"/>
          </a:xfrm>
        </p:spPr>
        <p:txBody>
          <a:bodyPr>
            <a:normAutofit/>
          </a:bodyPr>
          <a:lstStyle/>
          <a:p>
            <a:pPr>
              <a:spcAft>
                <a:spcPts val="1707"/>
              </a:spcAft>
              <a:defRPr/>
            </a:pPr>
            <a:r>
              <a:rPr lang="zh-TW" altLang="en-US" dirty="0" smtClean="0">
                <a:latin typeface="Calibri" panose="020F0502020204030204" pitchFamily="34" charset="0"/>
                <a:ea typeface="華康儷中黑" panose="020B0509000000000000" pitchFamily="49" charset="-120"/>
              </a:rPr>
              <a:t>網</a:t>
            </a:r>
            <a:r>
              <a:rPr lang="zh-TW" altLang="en-US" dirty="0">
                <a:latin typeface="Calibri" panose="020F0502020204030204" pitchFamily="34" charset="0"/>
                <a:ea typeface="華康儷中黑" panose="020B0509000000000000" pitchFamily="49" charset="-120"/>
              </a:rPr>
              <a:t>路中心開拓無限盈</a:t>
            </a:r>
            <a:r>
              <a:rPr lang="zh-TW" altLang="en-US" dirty="0" smtClean="0">
                <a:latin typeface="Calibri" panose="020F0502020204030204" pitchFamily="34" charset="0"/>
                <a:ea typeface="華康儷中黑" panose="020B0509000000000000" pitchFamily="49" charset="-120"/>
              </a:rPr>
              <a:t>利</a:t>
            </a:r>
            <a:r>
              <a:rPr lang="zh-TW" altLang="en-US" dirty="0">
                <a:latin typeface="Calibri" panose="020F0502020204030204" pitchFamily="34" charset="0"/>
                <a:ea typeface="華康儷中黑" panose="020B0509000000000000" pitchFamily="49" charset="-120"/>
              </a:rPr>
              <a:t>潛</a:t>
            </a:r>
            <a:r>
              <a:rPr lang="zh-TW" altLang="en-US" dirty="0" smtClean="0">
                <a:latin typeface="Calibri" panose="020F0502020204030204" pitchFamily="34" charset="0"/>
                <a:ea typeface="華康儷中黑" panose="020B0509000000000000" pitchFamily="49" charset="-120"/>
              </a:rPr>
              <a:t>力</a:t>
            </a:r>
            <a:r>
              <a:rPr lang="en-US" altLang="zh-TW" sz="6000" dirty="0">
                <a:latin typeface="Calibri" panose="020F0502020204030204" pitchFamily="34" charset="0"/>
                <a:ea typeface="華康儷中黑" panose="020B0509000000000000" pitchFamily="49" charset="-120"/>
              </a:rPr>
              <a:t/>
            </a:r>
            <a:br>
              <a:rPr lang="en-US" altLang="zh-TW" sz="6000" dirty="0">
                <a:latin typeface="Calibri" panose="020F0502020204030204" pitchFamily="34" charset="0"/>
                <a:ea typeface="華康儷中黑" panose="020B0509000000000000" pitchFamily="49" charset="-120"/>
              </a:rPr>
            </a:br>
            <a:r>
              <a:rPr lang="en-US" sz="3600" dirty="0">
                <a:latin typeface="Calibri" panose="020F0502020204030204" pitchFamily="34" charset="0"/>
                <a:ea typeface="華康儷中黑" panose="020B0509000000000000" pitchFamily="49" charset="-120"/>
              </a:rPr>
              <a:t>The Profitable Possibilities with </a:t>
            </a:r>
            <a:r>
              <a:rPr lang="en-US" sz="3600" dirty="0" err="1">
                <a:latin typeface="Calibri" panose="020F0502020204030204" pitchFamily="34" charset="0"/>
                <a:ea typeface="華康儷中黑" panose="020B0509000000000000" pitchFamily="49" charset="-120"/>
              </a:rPr>
              <a:t>WebCenters</a:t>
            </a:r>
            <a:endParaRPr lang="en-US" sz="2100" dirty="0">
              <a:solidFill>
                <a:schemeClr val="accent1">
                  <a:lumMod val="75000"/>
                </a:schemeClr>
              </a:solidFill>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1644650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Fotolia_48366326_Subscription_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 y="0"/>
            <a:ext cx="13103225"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60364" y="6477000"/>
            <a:ext cx="12466637" cy="2090738"/>
          </a:xfrm>
        </p:spPr>
        <p:txBody>
          <a:bodyPr>
            <a:normAutofit/>
          </a:bodyPr>
          <a:lstStyle/>
          <a:p>
            <a:pPr>
              <a:spcAft>
                <a:spcPts val="1707"/>
              </a:spcAft>
              <a:defRPr/>
            </a:pPr>
            <a:r>
              <a:rPr lang="zh-TW" altLang="en-US" dirty="0" smtClean="0">
                <a:latin typeface="Calibri" panose="020F0502020204030204" pitchFamily="34" charset="0"/>
                <a:ea typeface="華康儷中黑" panose="020B0509000000000000" pitchFamily="49" charset="-120"/>
              </a:rPr>
              <a:t>網</a:t>
            </a:r>
            <a:r>
              <a:rPr lang="zh-TW" altLang="en-US" dirty="0">
                <a:latin typeface="Calibri" panose="020F0502020204030204" pitchFamily="34" charset="0"/>
                <a:ea typeface="華康儷中黑" panose="020B0509000000000000" pitchFamily="49" charset="-120"/>
              </a:rPr>
              <a:t>路中心開拓無限盈</a:t>
            </a:r>
            <a:r>
              <a:rPr lang="zh-TW" altLang="en-US" dirty="0" smtClean="0">
                <a:latin typeface="Calibri" panose="020F0502020204030204" pitchFamily="34" charset="0"/>
                <a:ea typeface="華康儷中黑" panose="020B0509000000000000" pitchFamily="49" charset="-120"/>
              </a:rPr>
              <a:t>利</a:t>
            </a:r>
            <a:r>
              <a:rPr lang="zh-TW" altLang="en-US" dirty="0">
                <a:latin typeface="Calibri" panose="020F0502020204030204" pitchFamily="34" charset="0"/>
                <a:ea typeface="華康儷中黑" panose="020B0509000000000000" pitchFamily="49" charset="-120"/>
              </a:rPr>
              <a:t>潛</a:t>
            </a:r>
            <a:r>
              <a:rPr lang="zh-TW" altLang="en-US" dirty="0" smtClean="0">
                <a:latin typeface="Calibri" panose="020F0502020204030204" pitchFamily="34" charset="0"/>
                <a:ea typeface="華康儷中黑" panose="020B0509000000000000" pitchFamily="49" charset="-120"/>
              </a:rPr>
              <a:t>力</a:t>
            </a:r>
            <a:r>
              <a:rPr lang="en-US" altLang="zh-TW" sz="6000" dirty="0">
                <a:latin typeface="Calibri" panose="020F0502020204030204" pitchFamily="34" charset="0"/>
                <a:ea typeface="+mj-ea"/>
              </a:rPr>
              <a:t/>
            </a:r>
            <a:br>
              <a:rPr lang="en-US" altLang="zh-TW" sz="6000" dirty="0">
                <a:latin typeface="Calibri" panose="020F0502020204030204" pitchFamily="34" charset="0"/>
                <a:ea typeface="+mj-ea"/>
              </a:rPr>
            </a:br>
            <a:r>
              <a:rPr lang="en-US" sz="3600" dirty="0">
                <a:latin typeface="Calibri" panose="020F0502020204030204" pitchFamily="34" charset="0"/>
              </a:rPr>
              <a:t>The Profitable Possibilities with </a:t>
            </a:r>
            <a:r>
              <a:rPr lang="en-US" sz="3600" dirty="0" err="1">
                <a:latin typeface="Calibri" panose="020F0502020204030204" pitchFamily="34" charset="0"/>
              </a:rPr>
              <a:t>WebCenters</a:t>
            </a:r>
            <a:endParaRPr lang="en-US" sz="2100" dirty="0">
              <a:solidFill>
                <a:schemeClr val="accent1">
                  <a:lumMod val="75000"/>
                </a:schemeClr>
              </a:solidFill>
              <a:latin typeface="Calibri" panose="020F0502020204030204" pitchFamily="34" charset="0"/>
              <a:ea typeface="+mj-ea"/>
            </a:endParaRPr>
          </a:p>
        </p:txBody>
      </p:sp>
    </p:spTree>
    <p:extLst>
      <p:ext uri="{BB962C8B-B14F-4D97-AF65-F5344CB8AC3E}">
        <p14:creationId xmlns:p14="http://schemas.microsoft.com/office/powerpoint/2010/main" val="89017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9530" y="7109085"/>
            <a:ext cx="5852160" cy="1085336"/>
          </a:xfrm>
          <a:prstGeom prst="rect">
            <a:avLst/>
          </a:prstGeom>
          <a:noFill/>
        </p:spPr>
        <p:txBody>
          <a:bodyPr wrap="square" lIns="129958" tIns="64980" rIns="129958" bIns="64980" rtlCol="0">
            <a:spAutoFit/>
          </a:bodyPr>
          <a:lstStyle/>
          <a:p>
            <a:pPr defTabSz="1299592" fontAlgn="auto" hangingPunct="1">
              <a:spcBef>
                <a:spcPts val="0"/>
              </a:spcBef>
              <a:spcAft>
                <a:spcPts val="0"/>
              </a:spcAft>
            </a:pPr>
            <a:r>
              <a:rPr lang="en-US" altLang="zh-TW" sz="3100" b="1" dirty="0">
                <a:solidFill>
                  <a:srgbClr val="B9C62E"/>
                </a:solidFill>
                <a:latin typeface="Arial Narrow" pitchFamily="34" charset="0"/>
                <a:ea typeface="華康儷中黑" pitchFamily="49" charset="-120"/>
              </a:rPr>
              <a:t>20</a:t>
            </a:r>
            <a:r>
              <a:rPr lang="en-US" altLang="zh-TW" sz="3100" b="1" dirty="0">
                <a:solidFill>
                  <a:srgbClr val="50CFFF"/>
                </a:solidFill>
                <a:latin typeface="Arial Narrow" pitchFamily="34" charset="0"/>
                <a:ea typeface="華康儷中黑" pitchFamily="49" charset="-120"/>
              </a:rPr>
              <a:t>14</a:t>
            </a:r>
            <a:r>
              <a:rPr lang="zh-TW" altLang="en-US" sz="3100" dirty="0">
                <a:solidFill>
                  <a:prstClr val="black">
                    <a:lumMod val="85000"/>
                    <a:lumOff val="15000"/>
                  </a:prstClr>
                </a:solidFill>
                <a:latin typeface="Avenir 45 Book" pitchFamily="50" charset="0"/>
                <a:ea typeface="華康儷中黑" pitchFamily="49" charset="-120"/>
              </a:rPr>
              <a:t>美安香港年會</a:t>
            </a:r>
            <a:endParaRPr lang="en-US" altLang="zh-TW" sz="3100" dirty="0">
              <a:solidFill>
                <a:prstClr val="black">
                  <a:lumMod val="85000"/>
                  <a:lumOff val="15000"/>
                </a:prstClr>
              </a:solidFill>
              <a:latin typeface="Avenir 45 Book" pitchFamily="50" charset="0"/>
              <a:ea typeface="華康儷中黑" pitchFamily="49" charset="-120"/>
            </a:endParaRPr>
          </a:p>
          <a:p>
            <a:pPr defTabSz="1299592" fontAlgn="auto" hangingPunct="1">
              <a:spcBef>
                <a:spcPts val="0"/>
              </a:spcBef>
              <a:spcAft>
                <a:spcPts val="0"/>
              </a:spcAft>
            </a:pPr>
            <a:r>
              <a:rPr lang="en-US" sz="3100" b="1" dirty="0" err="1">
                <a:solidFill>
                  <a:prstClr val="black">
                    <a:lumMod val="85000"/>
                    <a:lumOff val="15000"/>
                  </a:prstClr>
                </a:solidFill>
                <a:latin typeface="Arial Narrow" pitchFamily="34" charset="0"/>
                <a:ea typeface="微軟正黑體" pitchFamily="34" charset="-120"/>
              </a:rPr>
              <a:t>mhk</a:t>
            </a:r>
            <a:r>
              <a:rPr lang="en-US" sz="31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3028294" y="627996"/>
            <a:ext cx="6935893" cy="6357231"/>
            <a:chOff x="2129269" y="398018"/>
            <a:chExt cx="4876800" cy="446992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281327"/>
            </a:xfrm>
            <a:prstGeom prst="rect">
              <a:avLst/>
            </a:prstGeom>
            <a:noFill/>
          </p:spPr>
          <p:txBody>
            <a:bodyPr wrap="square" rtlCol="0">
              <a:spAutoFit/>
            </a:bodyPr>
            <a:lstStyle/>
            <a:p>
              <a:pPr defTabSz="1299592" fontAlgn="auto" hangingPunct="1">
                <a:spcBef>
                  <a:spcPts val="0"/>
                </a:spcBef>
                <a:spcAft>
                  <a:spcPts val="0"/>
                </a:spcAft>
              </a:pPr>
              <a:r>
                <a:rPr lang="zh-TW" altLang="en-US" sz="20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20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5140328" y="8205980"/>
            <a:ext cx="2718256" cy="685227"/>
          </a:xfrm>
          <a:prstGeom prst="rect">
            <a:avLst/>
          </a:prstGeom>
        </p:spPr>
        <p:txBody>
          <a:bodyPr wrap="none" lIns="129958" tIns="64980" rIns="129958" bIns="64980">
            <a:spAutoFit/>
          </a:bodyPr>
          <a:lstStyle/>
          <a:p>
            <a:pPr defTabSz="1299592" fontAlgn="auto" hangingPunct="1">
              <a:spcBef>
                <a:spcPts val="0"/>
              </a:spcBef>
              <a:spcAft>
                <a:spcPts val="0"/>
              </a:spcAft>
            </a:pPr>
            <a:r>
              <a:rPr lang="en-US" b="1" dirty="0">
                <a:solidFill>
                  <a:prstClr val="black">
                    <a:lumMod val="85000"/>
                    <a:lumOff val="15000"/>
                  </a:prstClr>
                </a:solidFill>
                <a:latin typeface="Arial Narrow" pitchFamily="34" charset="0"/>
                <a:ea typeface="微軟正黑體" pitchFamily="34" charset="-120"/>
              </a:rPr>
              <a:t>#MHKAC</a:t>
            </a:r>
            <a:r>
              <a:rPr lang="en-US"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194912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2142" y="0"/>
            <a:ext cx="11704320" cy="1562101"/>
          </a:xfrm>
        </p:spPr>
        <p:txBody>
          <a:bodyPr>
            <a:normAutofit fontScale="90000"/>
          </a:bodyPr>
          <a:lstStyle/>
          <a:p>
            <a:r>
              <a:rPr lang="zh-TW" altLang="en-US" sz="6700" dirty="0">
                <a:latin typeface="Calibri" panose="020F0502020204030204" pitchFamily="34" charset="0"/>
                <a:ea typeface="華康儷中黑" panose="020B0509000000000000" pitchFamily="49" charset="-120"/>
              </a:rPr>
              <a:t>成功的元素 </a:t>
            </a:r>
            <a:r>
              <a:rPr lang="en-US" sz="6700" dirty="0">
                <a:latin typeface="Calibri" panose="020F0502020204030204" pitchFamily="34" charset="0"/>
                <a:ea typeface="華康儷中黑" panose="020B0509000000000000" pitchFamily="49" charset="-120"/>
              </a:rPr>
              <a:t/>
            </a:r>
            <a:br>
              <a:rPr lang="en-US" sz="6700" dirty="0">
                <a:latin typeface="Calibri" panose="020F0502020204030204" pitchFamily="34" charset="0"/>
                <a:ea typeface="華康儷中黑" panose="020B0509000000000000" pitchFamily="49" charset="-120"/>
              </a:rPr>
            </a:br>
            <a:r>
              <a:rPr lang="en-US" sz="4400" dirty="0">
                <a:latin typeface="Calibri" panose="020F0502020204030204" pitchFamily="34" charset="0"/>
                <a:ea typeface="華康儷中黑" panose="020B0509000000000000" pitchFamily="49" charset="-120"/>
              </a:rPr>
              <a:t>The Elements of Success</a:t>
            </a:r>
          </a:p>
        </p:txBody>
      </p:sp>
      <p:sp>
        <p:nvSpPr>
          <p:cNvPr id="4" name="TextBox 3"/>
          <p:cNvSpPr txBox="1"/>
          <p:nvPr/>
        </p:nvSpPr>
        <p:spPr>
          <a:xfrm>
            <a:off x="787401" y="1632770"/>
            <a:ext cx="11430000" cy="2100916"/>
          </a:xfrm>
          <a:prstGeom prst="rect">
            <a:avLst/>
          </a:prstGeom>
          <a:noFill/>
        </p:spPr>
        <p:txBody>
          <a:bodyPr wrap="square" lIns="129877" tIns="64939" rIns="129877" bIns="64939" rtlCol="0">
            <a:spAutoFit/>
          </a:bodyPr>
          <a:lstStyle/>
          <a:p>
            <a:pPr defTabSz="583394">
              <a:spcBef>
                <a:spcPts val="1200"/>
              </a:spcBef>
            </a:pPr>
            <a:r>
              <a:rPr lang="zh-TW" altLang="en-US" sz="2800" dirty="0">
                <a:latin typeface="Calibri" panose="020F0502020204030204" pitchFamily="34" charset="0"/>
                <a:ea typeface="華康儷中黑" panose="020B0509000000000000" pitchFamily="49" charset="-120"/>
              </a:rPr>
              <a:t>我們已經為你打造一條更容易、更好、且更可複製的方法， </a:t>
            </a:r>
          </a:p>
          <a:p>
            <a:pPr defTabSz="583394">
              <a:spcBef>
                <a:spcPts val="1200"/>
              </a:spcBef>
            </a:pPr>
            <a:r>
              <a:rPr lang="zh-TW" altLang="en-US" sz="2800" dirty="0">
                <a:latin typeface="Calibri" panose="020F0502020204030204" pitchFamily="34" charset="0"/>
                <a:ea typeface="華康儷中黑" panose="020B0509000000000000" pitchFamily="49" charset="-120"/>
              </a:rPr>
              <a:t>讓你成為網路中心用戶並建立超連鎖</a:t>
            </a:r>
            <a:r>
              <a:rPr lang="zh-TW" altLang="en-US" sz="2800" baseline="30000" dirty="0">
                <a:latin typeface="Calibri"/>
                <a:ea typeface="華康儷中黑" panose="020B0509000000000000" pitchFamily="49" charset="-120"/>
              </a:rPr>
              <a:t>™</a:t>
            </a:r>
            <a:r>
              <a:rPr lang="zh-TW" altLang="en-US" sz="2800" dirty="0">
                <a:latin typeface="Calibri" panose="020F0502020204030204" pitchFamily="34" charset="0"/>
                <a:ea typeface="華康儷中黑" panose="020B0509000000000000" pitchFamily="49" charset="-120"/>
              </a:rPr>
              <a:t>事業 ！ </a:t>
            </a:r>
            <a:endParaRPr lang="en-US" sz="2600" dirty="0">
              <a:solidFill>
                <a:prstClr val="black"/>
              </a:solidFill>
              <a:latin typeface="Calibri" panose="020F0502020204030204" pitchFamily="34" charset="0"/>
              <a:ea typeface="華康儷中黑" panose="020B0509000000000000" pitchFamily="49" charset="-120"/>
            </a:endParaRPr>
          </a:p>
          <a:p>
            <a:pPr defTabSz="649389" fontAlgn="auto" hangingPunct="1">
              <a:spcBef>
                <a:spcPts val="1200"/>
              </a:spcBef>
              <a:spcAft>
                <a:spcPts val="0"/>
              </a:spcAft>
            </a:pPr>
            <a:r>
              <a:rPr lang="en-US" sz="2600" dirty="0">
                <a:solidFill>
                  <a:prstClr val="black"/>
                </a:solidFill>
                <a:latin typeface="Calibri" panose="020F0502020204030204" pitchFamily="34" charset="0"/>
                <a:ea typeface="華康儷中黑" panose="020B0509000000000000" pitchFamily="49" charset="-120"/>
              </a:rPr>
              <a:t>We’ve made building your </a:t>
            </a:r>
            <a:r>
              <a:rPr lang="en-US" sz="2600" dirty="0" err="1">
                <a:solidFill>
                  <a:prstClr val="black"/>
                </a:solidFill>
                <a:latin typeface="Calibri" panose="020F0502020204030204" pitchFamily="34" charset="0"/>
                <a:ea typeface="華康儷中黑" panose="020B0509000000000000" pitchFamily="49" charset="-120"/>
              </a:rPr>
              <a:t>UnFranchise</a:t>
            </a:r>
            <a:r>
              <a:rPr lang="en-US" sz="2600" dirty="0">
                <a:solidFill>
                  <a:prstClr val="black"/>
                </a:solidFill>
                <a:latin typeface="Calibri"/>
                <a:ea typeface="華康儷中黑" panose="020B0509000000000000" pitchFamily="49" charset="-120"/>
              </a:rPr>
              <a:t>™</a:t>
            </a:r>
            <a:r>
              <a:rPr lang="en-US" sz="2600" dirty="0">
                <a:solidFill>
                  <a:prstClr val="black"/>
                </a:solidFill>
                <a:latin typeface="Calibri" panose="020F0502020204030204" pitchFamily="34" charset="0"/>
                <a:ea typeface="華康儷中黑" panose="020B0509000000000000" pitchFamily="49" charset="-120"/>
              </a:rPr>
              <a:t> as a WebCenter Owner Easier,  Better and more Duplicatable than Ever!</a:t>
            </a:r>
          </a:p>
        </p:txBody>
      </p:sp>
      <p:graphicFrame>
        <p:nvGraphicFramePr>
          <p:cNvPr id="6" name="Diagram 5"/>
          <p:cNvGraphicFramePr/>
          <p:nvPr>
            <p:extLst>
              <p:ext uri="{D42A27DB-BD31-4B8C-83A1-F6EECF244321}">
                <p14:modId xmlns:p14="http://schemas.microsoft.com/office/powerpoint/2010/main" val="798238765"/>
              </p:ext>
            </p:extLst>
          </p:nvPr>
        </p:nvGraphicFramePr>
        <p:xfrm>
          <a:off x="1956759" y="3733800"/>
          <a:ext cx="9041444" cy="5957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815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27000"/>
            <a:ext cx="11704320" cy="1625600"/>
          </a:xfrm>
        </p:spPr>
        <p:txBody>
          <a:bodyPr>
            <a:normAutofit fontScale="90000"/>
          </a:bodyPr>
          <a:lstStyle/>
          <a:p>
            <a:r>
              <a:rPr lang="zh-TW" altLang="en-US" dirty="0" smtClean="0">
                <a:latin typeface="Calibri" panose="020F0502020204030204" pitchFamily="34" charset="0"/>
                <a:ea typeface="華康儷中黑" panose="020B0509000000000000" pitchFamily="49" charset="-120"/>
              </a:rPr>
              <a:t>消費者的誤解</a:t>
            </a:r>
            <a:r>
              <a:rPr lang="en-US" dirty="0" smtClean="0">
                <a:latin typeface="Calibri" panose="020F0502020204030204" pitchFamily="34" charset="0"/>
                <a:ea typeface="華康儷中黑" panose="020B0509000000000000" pitchFamily="49" charset="-120"/>
              </a:rPr>
              <a:t/>
            </a:r>
            <a:br>
              <a:rPr lang="en-US" dirty="0" smtClean="0">
                <a:latin typeface="Calibri" panose="020F0502020204030204" pitchFamily="34" charset="0"/>
                <a:ea typeface="華康儷中黑" panose="020B0509000000000000" pitchFamily="49" charset="-120"/>
              </a:rPr>
            </a:br>
            <a:r>
              <a:rPr lang="en-US" sz="5300" dirty="0">
                <a:latin typeface="Calibri" panose="020F0502020204030204" pitchFamily="34" charset="0"/>
                <a:ea typeface="華康儷中黑" panose="020B0509000000000000" pitchFamily="49" charset="-120"/>
              </a:rPr>
              <a:t>Consumer Confusion</a:t>
            </a:r>
          </a:p>
        </p:txBody>
      </p:sp>
      <p:sp>
        <p:nvSpPr>
          <p:cNvPr id="3" name="Content Placeholder 2"/>
          <p:cNvSpPr>
            <a:spLocks noGrp="1"/>
          </p:cNvSpPr>
          <p:nvPr>
            <p:ph idx="1"/>
          </p:nvPr>
        </p:nvSpPr>
        <p:spPr>
          <a:xfrm>
            <a:off x="650240" y="1828802"/>
            <a:ext cx="11704320" cy="1294866"/>
          </a:xfrm>
        </p:spPr>
        <p:txBody>
          <a:bodyPr>
            <a:normAutofit/>
          </a:bodyPr>
          <a:lstStyle/>
          <a:p>
            <a:pPr marL="0" indent="0" algn="ctr">
              <a:spcBef>
                <a:spcPts val="1200"/>
              </a:spcBef>
              <a:buNone/>
            </a:pPr>
            <a:r>
              <a:rPr lang="zh-TW" altLang="en-US" sz="3100" dirty="0">
                <a:latin typeface="Calibri" panose="020F0502020204030204" pitchFamily="34" charset="0"/>
                <a:ea typeface="華康儷中黑" panose="020B0509000000000000" pitchFamily="49" charset="-120"/>
              </a:rPr>
              <a:t>中小企業經營者對網路行銷解決方案的看法</a:t>
            </a:r>
            <a:r>
              <a:rPr lang="en-US" sz="3100" dirty="0">
                <a:latin typeface="Calibri" panose="020F0502020204030204" pitchFamily="34" charset="0"/>
                <a:ea typeface="華康儷中黑" panose="020B0509000000000000" pitchFamily="49" charset="-120"/>
              </a:rPr>
              <a:t>：</a:t>
            </a:r>
          </a:p>
          <a:p>
            <a:pPr marL="0" indent="0" algn="ctr">
              <a:spcBef>
                <a:spcPts val="1200"/>
              </a:spcBef>
              <a:buNone/>
            </a:pPr>
            <a:r>
              <a:rPr lang="en-US" sz="2400" dirty="0">
                <a:latin typeface="Calibri" panose="020F0502020204030204" pitchFamily="34" charset="0"/>
                <a:ea typeface="華康儷中黑" panose="020B0509000000000000" pitchFamily="49" charset="-120"/>
              </a:rPr>
              <a:t>This is how your prospects feel about choosing a website solution!</a:t>
            </a:r>
          </a:p>
        </p:txBody>
      </p:sp>
      <p:sp>
        <p:nvSpPr>
          <p:cNvPr id="5" name="Oval 4"/>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204470" y="310630"/>
            <a:ext cx="1209239" cy="1258479"/>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7" name="Picture 6"/>
          <p:cNvPicPr>
            <a:picLocks noChangeAspect="1"/>
          </p:cNvPicPr>
          <p:nvPr/>
        </p:nvPicPr>
        <p:blipFill>
          <a:blip r:embed="rId5" cstate="screen"/>
          <a:stretch>
            <a:fillRect/>
          </a:stretch>
        </p:blipFill>
        <p:spPr>
          <a:xfrm>
            <a:off x="2357122" y="3700139"/>
            <a:ext cx="7827750" cy="6053461"/>
          </a:xfrm>
          <a:prstGeom prst="rect">
            <a:avLst/>
          </a:prstGeom>
        </p:spPr>
      </p:pic>
      <p:sp>
        <p:nvSpPr>
          <p:cNvPr id="8" name="TextBox 7"/>
          <p:cNvSpPr txBox="1"/>
          <p:nvPr/>
        </p:nvSpPr>
        <p:spPr>
          <a:xfrm>
            <a:off x="177799" y="3239945"/>
            <a:ext cx="5011701" cy="7256174"/>
          </a:xfrm>
          <a:prstGeom prst="rect">
            <a:avLst/>
          </a:prstGeom>
          <a:solidFill>
            <a:schemeClr val="bg1"/>
          </a:solidFill>
          <a:ln>
            <a:solidFill>
              <a:srgbClr val="800000"/>
            </a:solidFill>
          </a:ln>
        </p:spPr>
        <p:txBody>
          <a:bodyPr wrap="square" lIns="129877" tIns="64939" rIns="129877" bIns="64939" numCol="2" rtlCol="0">
            <a:spAutoFit/>
          </a:bodyPr>
          <a:lstStyle/>
          <a:p>
            <a:pPr algn="l" defTabSz="1299192" fontAlgn="auto" hangingPunct="1">
              <a:spcBef>
                <a:spcPts val="0"/>
              </a:spcBef>
              <a:spcAft>
                <a:spcPts val="0"/>
              </a:spcAft>
            </a:pPr>
            <a:r>
              <a:rPr lang="zh-TW" altLang="en-US" sz="2400" dirty="0">
                <a:solidFill>
                  <a:srgbClr val="195797"/>
                </a:solidFill>
                <a:latin typeface="Calibri" panose="020F0502020204030204" pitchFamily="34" charset="0"/>
                <a:ea typeface="華康儷中黑" panose="020B0509000000000000" pitchFamily="49" charset="-120"/>
              </a:rPr>
              <a:t>我需要甚麼</a:t>
            </a:r>
            <a:r>
              <a:rPr lang="en-US" sz="2400" dirty="0">
                <a:solidFill>
                  <a:srgbClr val="195797"/>
                </a:solidFill>
                <a:latin typeface="Calibri" panose="020F0502020204030204" pitchFamily="34" charset="0"/>
                <a:ea typeface="華康儷中黑" panose="020B0509000000000000" pitchFamily="49" charset="-120"/>
              </a:rPr>
              <a:t>？</a:t>
            </a:r>
            <a:br>
              <a:rPr lang="en-US" sz="2400" dirty="0">
                <a:solidFill>
                  <a:srgbClr val="195797"/>
                </a:solidFill>
                <a:latin typeface="Calibri" panose="020F0502020204030204" pitchFamily="34" charset="0"/>
                <a:ea typeface="華康儷中黑" panose="020B0509000000000000" pitchFamily="49" charset="-120"/>
              </a:rPr>
            </a:b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網站設計</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社交媒體</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電子郵件</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en-US" sz="2400" dirty="0">
                <a:solidFill>
                  <a:srgbClr val="195797"/>
                </a:solidFill>
                <a:latin typeface="Calibri" panose="020F0502020204030204" pitchFamily="34" charset="0"/>
                <a:ea typeface="華康儷中黑" panose="020B0509000000000000" pitchFamily="49" charset="-120"/>
              </a:rPr>
              <a:t>Google </a:t>
            </a: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行動服務網站</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電子郵件行銷</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客戶關係管理</a:t>
            </a:r>
            <a:r>
              <a:rPr lang="en-US" altLang="zh-TW" sz="2400" dirty="0">
                <a:solidFill>
                  <a:srgbClr val="195797"/>
                </a:solidFill>
                <a:latin typeface="Calibri" panose="020F0502020204030204" pitchFamily="34" charset="0"/>
                <a:ea typeface="華康儷中黑" panose="020B0509000000000000" pitchFamily="49" charset="-120"/>
              </a:rPr>
              <a:t>(</a:t>
            </a:r>
            <a:r>
              <a:rPr lang="en-US" sz="2400" dirty="0">
                <a:solidFill>
                  <a:srgbClr val="195797"/>
                </a:solidFill>
                <a:latin typeface="Calibri" panose="020F0502020204030204" pitchFamily="34" charset="0"/>
                <a:ea typeface="華康儷中黑" panose="020B0509000000000000" pitchFamily="49" charset="-120"/>
              </a:rPr>
              <a:t>CRM)</a:t>
            </a: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電子商務</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安全性</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支援</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維</a:t>
            </a:r>
            <a:r>
              <a:rPr lang="zh-CN" altLang="en-US" sz="2400" dirty="0">
                <a:solidFill>
                  <a:srgbClr val="195797"/>
                </a:solidFill>
                <a:latin typeface="Calibri" panose="020F0502020204030204" pitchFamily="34" charset="0"/>
                <a:ea typeface="華康儷中黑" panose="020B0509000000000000" pitchFamily="49" charset="-120"/>
              </a:rPr>
              <a:t>護</a:t>
            </a:r>
            <a:endParaRPr lang="en-US" sz="2400" dirty="0">
              <a:solidFill>
                <a:srgbClr val="195797"/>
              </a:solidFill>
              <a:latin typeface="Calibri" panose="020F0502020204030204" pitchFamily="34" charset="0"/>
              <a:ea typeface="華康儷中黑" panose="020B0509000000000000" pitchFamily="49" charset="-120"/>
            </a:endParaRPr>
          </a:p>
          <a:p>
            <a:pPr algn="l" defTabSz="649389" fontAlgn="auto" hangingPunct="1">
              <a:spcBef>
                <a:spcPts val="0"/>
              </a:spcBef>
              <a:spcAft>
                <a:spcPts val="0"/>
              </a:spcAft>
            </a:pPr>
            <a:endParaRPr lang="en-US" sz="2100" b="1" dirty="0">
              <a:solidFill>
                <a:srgbClr val="195797"/>
              </a:solidFill>
              <a:latin typeface="Calibri" panose="020F0502020204030204" pitchFamily="34" charset="0"/>
            </a:endParaRPr>
          </a:p>
          <a:p>
            <a:pPr algn="l" defTabSz="649389" fontAlgn="auto" hangingPunct="1">
              <a:spcBef>
                <a:spcPts val="0"/>
              </a:spcBef>
              <a:spcAft>
                <a:spcPts val="0"/>
              </a:spcAft>
            </a:pPr>
            <a:endParaRPr lang="en-US" sz="2100" b="1" dirty="0">
              <a:solidFill>
                <a:srgbClr val="195797"/>
              </a:solidFill>
              <a:latin typeface="Calibri" panose="020F0502020204030204" pitchFamily="34" charset="0"/>
            </a:endParaRPr>
          </a:p>
          <a:p>
            <a:pPr algn="l" defTabSz="649389" fontAlgn="auto" hangingPunct="1">
              <a:spcBef>
                <a:spcPts val="0"/>
              </a:spcBef>
              <a:spcAft>
                <a:spcPts val="0"/>
              </a:spcAft>
            </a:pPr>
            <a:r>
              <a:rPr lang="en-US" sz="2100" b="1" dirty="0">
                <a:solidFill>
                  <a:srgbClr val="195797"/>
                </a:solidFill>
                <a:latin typeface="Calibri" panose="020F0502020204030204" pitchFamily="34" charset="0"/>
              </a:rPr>
              <a:t>What Do I Need?</a:t>
            </a:r>
          </a:p>
          <a:p>
            <a:pPr algn="l" defTabSz="649389" fontAlgn="auto" hangingPunct="1">
              <a:spcBef>
                <a:spcPts val="0"/>
              </a:spcBef>
              <a:spcAft>
                <a:spcPts val="0"/>
              </a:spcAft>
            </a:pPr>
            <a:endParaRPr lang="en-US" sz="2100" b="1" dirty="0">
              <a:solidFill>
                <a:srgbClr val="195797"/>
              </a:solidFill>
              <a:latin typeface="Calibri" panose="020F0502020204030204" pitchFamily="34" charset="0"/>
            </a:endParaRP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Web design</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Social Media</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Email</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Google </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Mobile Site</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Email Campaigns</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CRM</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E-Commerce</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Security</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Support</a:t>
            </a:r>
          </a:p>
          <a:p>
            <a:pPr marL="405882" indent="-405882" algn="l" defTabSz="649389" fontAlgn="auto" hangingPunct="1">
              <a:spcBef>
                <a:spcPts val="0"/>
              </a:spcBef>
              <a:spcAft>
                <a:spcPts val="0"/>
              </a:spcAft>
              <a:buFont typeface="Arial"/>
              <a:buChar char="•"/>
            </a:pPr>
            <a:r>
              <a:rPr lang="en-US" sz="2100" b="1" dirty="0">
                <a:solidFill>
                  <a:srgbClr val="195797"/>
                </a:solidFill>
                <a:latin typeface="Calibri" panose="020F0502020204030204" pitchFamily="34" charset="0"/>
              </a:rPr>
              <a:t>Maintenance</a:t>
            </a:r>
          </a:p>
          <a:p>
            <a:pPr algn="l" defTabSz="649389" fontAlgn="auto" hangingPunct="1">
              <a:spcBef>
                <a:spcPts val="0"/>
              </a:spcBef>
              <a:spcAft>
                <a:spcPts val="0"/>
              </a:spcAft>
            </a:pPr>
            <a:endParaRPr lang="en-US" sz="1400" b="1" dirty="0">
              <a:solidFill>
                <a:srgbClr val="195797"/>
              </a:solidFill>
              <a:latin typeface="Calibri" panose="020F0502020204030204" pitchFamily="34" charset="0"/>
            </a:endParaRPr>
          </a:p>
        </p:txBody>
      </p:sp>
      <p:sp>
        <p:nvSpPr>
          <p:cNvPr id="9" name="TextBox 8"/>
          <p:cNvSpPr txBox="1"/>
          <p:nvPr/>
        </p:nvSpPr>
        <p:spPr>
          <a:xfrm>
            <a:off x="8788425" y="3124219"/>
            <a:ext cx="4038601" cy="6225122"/>
          </a:xfrm>
          <a:prstGeom prst="rect">
            <a:avLst/>
          </a:prstGeom>
          <a:solidFill>
            <a:schemeClr val="bg1"/>
          </a:solidFill>
          <a:ln>
            <a:solidFill>
              <a:srgbClr val="800000"/>
            </a:solidFill>
          </a:ln>
        </p:spPr>
        <p:txBody>
          <a:bodyPr wrap="square" lIns="129877" tIns="64939" rIns="129877" bIns="64939" rtlCol="0">
            <a:spAutoFit/>
          </a:bodyPr>
          <a:lstStyle/>
          <a:p>
            <a:pPr algn="l" defTabSz="1299192" fontAlgn="auto" hangingPunct="1">
              <a:spcBef>
                <a:spcPts val="0"/>
              </a:spcBef>
              <a:spcAft>
                <a:spcPts val="0"/>
              </a:spcAft>
            </a:pPr>
            <a:r>
              <a:rPr lang="zh-TW" altLang="en-US" sz="2400" dirty="0">
                <a:solidFill>
                  <a:srgbClr val="195797"/>
                </a:solidFill>
                <a:latin typeface="Calibri" panose="020F0502020204030204" pitchFamily="34" charset="0"/>
                <a:ea typeface="華康儷中黑" panose="020B0509000000000000" pitchFamily="49" charset="-120"/>
              </a:rPr>
              <a:t>我怎麼取得？</a:t>
            </a:r>
            <a:r>
              <a:rPr lang="en-US" sz="2400" dirty="0">
                <a:solidFill>
                  <a:srgbClr val="195797"/>
                </a:solidFill>
                <a:latin typeface="Calibri" panose="020F0502020204030204" pitchFamily="34" charset="0"/>
                <a:ea typeface="華康儷中黑" panose="020B0509000000000000" pitchFamily="49" charset="-120"/>
              </a:rPr>
              <a:t/>
            </a:r>
            <a:br>
              <a:rPr lang="en-US" sz="2400" dirty="0">
                <a:solidFill>
                  <a:srgbClr val="195797"/>
                </a:solidFill>
                <a:latin typeface="Calibri" panose="020F0502020204030204" pitchFamily="34" charset="0"/>
                <a:ea typeface="華康儷中黑" panose="020B0509000000000000" pitchFamily="49" charset="-120"/>
              </a:rPr>
            </a:b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傳統的網站開發公司</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自己製作</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折扣代管服務供應商</a:t>
            </a:r>
            <a:endParaRPr lang="en-US" altLang="zh-TW"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印刷</a:t>
            </a:r>
            <a:r>
              <a:rPr lang="en-US" altLang="zh-TW" sz="2400" dirty="0">
                <a:solidFill>
                  <a:srgbClr val="195797"/>
                </a:solidFill>
                <a:latin typeface="Calibri" panose="020F0502020204030204" pitchFamily="34" charset="0"/>
                <a:ea typeface="華康儷中黑" panose="020B0509000000000000" pitchFamily="49" charset="-120"/>
              </a:rPr>
              <a:t>/</a:t>
            </a:r>
            <a:r>
              <a:rPr lang="zh-TW" altLang="en-US" sz="2400" dirty="0">
                <a:solidFill>
                  <a:srgbClr val="195797"/>
                </a:solidFill>
                <a:latin typeface="Calibri" panose="020F0502020204030204" pitchFamily="34" charset="0"/>
                <a:ea typeface="華康儷中黑" panose="020B0509000000000000" pitchFamily="49" charset="-120"/>
              </a:rPr>
              <a:t>黃頁公司</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朋友協助</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家人協助</a:t>
            </a:r>
            <a:endParaRPr lang="en-US" sz="2400" dirty="0">
              <a:solidFill>
                <a:srgbClr val="195797"/>
              </a:solidFill>
              <a:latin typeface="Calibri" panose="020F0502020204030204" pitchFamily="34" charset="0"/>
              <a:ea typeface="華康儷中黑" panose="020B0509000000000000" pitchFamily="49" charset="-120"/>
            </a:endParaRPr>
          </a:p>
          <a:p>
            <a:pPr marL="406003" indent="-406003" algn="l" defTabSz="1299192" fontAlgn="auto" hangingPunct="1">
              <a:spcBef>
                <a:spcPts val="0"/>
              </a:spcBef>
              <a:spcAft>
                <a:spcPts val="0"/>
              </a:spcAft>
              <a:buFont typeface="Arial"/>
              <a:buChar char="•"/>
            </a:pPr>
            <a:r>
              <a:rPr lang="zh-TW" altLang="en-US" sz="2400" dirty="0">
                <a:solidFill>
                  <a:srgbClr val="195797"/>
                </a:solidFill>
                <a:latin typeface="Calibri" panose="020F0502020204030204" pitchFamily="34" charset="0"/>
                <a:ea typeface="華康儷中黑" panose="020B0509000000000000" pitchFamily="49" charset="-120"/>
              </a:rPr>
              <a:t>等待</a:t>
            </a:r>
            <a:endParaRPr lang="en-US" sz="2400" dirty="0">
              <a:solidFill>
                <a:srgbClr val="195797"/>
              </a:solidFill>
              <a:latin typeface="Calibri" panose="020F0502020204030204" pitchFamily="34" charset="0"/>
              <a:ea typeface="華康儷中黑" panose="020B0509000000000000" pitchFamily="49" charset="-120"/>
            </a:endParaRPr>
          </a:p>
          <a:p>
            <a:pPr algn="l" defTabSz="649389" fontAlgn="auto" hangingPunct="1">
              <a:spcBef>
                <a:spcPts val="0"/>
              </a:spcBef>
              <a:spcAft>
                <a:spcPts val="0"/>
              </a:spcAft>
            </a:pPr>
            <a:endParaRPr lang="en-US" sz="2000" b="1" dirty="0">
              <a:solidFill>
                <a:srgbClr val="195797"/>
              </a:solidFill>
              <a:latin typeface="Calibri" panose="020F0502020204030204" pitchFamily="34" charset="0"/>
            </a:endParaRPr>
          </a:p>
          <a:p>
            <a:pPr algn="l" defTabSz="649389" fontAlgn="auto" hangingPunct="1">
              <a:spcBef>
                <a:spcPts val="0"/>
              </a:spcBef>
              <a:spcAft>
                <a:spcPts val="0"/>
              </a:spcAft>
            </a:pPr>
            <a:r>
              <a:rPr lang="en-US" sz="2000" b="1" dirty="0">
                <a:solidFill>
                  <a:srgbClr val="195797"/>
                </a:solidFill>
                <a:latin typeface="Calibri" panose="020F0502020204030204" pitchFamily="34" charset="0"/>
              </a:rPr>
              <a:t>How Can I Get It?</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Traditional</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Do It Myself</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Discount Provider</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Print Company</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Friend</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Family Member</a:t>
            </a:r>
          </a:p>
          <a:p>
            <a:pPr marL="405882" indent="-405882" algn="l" defTabSz="649389" fontAlgn="auto" hangingPunct="1">
              <a:spcBef>
                <a:spcPts val="0"/>
              </a:spcBef>
              <a:spcAft>
                <a:spcPts val="0"/>
              </a:spcAft>
              <a:buFont typeface="Arial"/>
              <a:buChar char="•"/>
            </a:pPr>
            <a:r>
              <a:rPr lang="en-US" sz="2000" b="1" dirty="0">
                <a:solidFill>
                  <a:srgbClr val="195797"/>
                </a:solidFill>
                <a:latin typeface="Calibri" panose="020F0502020204030204" pitchFamily="34" charset="0"/>
              </a:rPr>
              <a:t>Wait</a:t>
            </a:r>
          </a:p>
        </p:txBody>
      </p:sp>
    </p:spTree>
    <p:extLst>
      <p:ext uri="{BB962C8B-B14F-4D97-AF65-F5344CB8AC3E}">
        <p14:creationId xmlns:p14="http://schemas.microsoft.com/office/powerpoint/2010/main" val="3823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152400"/>
            <a:ext cx="11704320" cy="1625600"/>
          </a:xfrm>
        </p:spPr>
        <p:txBody>
          <a:bodyPr>
            <a:normAutofit fontScale="90000"/>
          </a:bodyPr>
          <a:lstStyle/>
          <a:p>
            <a:r>
              <a:rPr lang="zh-TW" altLang="en-US" dirty="0" smtClean="0">
                <a:latin typeface="華康儷中黑" panose="020B0509000000000000" pitchFamily="49" charset="-120"/>
                <a:ea typeface="華康儷中黑" panose="020B0509000000000000" pitchFamily="49" charset="-120"/>
              </a:rPr>
              <a:t>簡易的解決方案</a:t>
            </a:r>
            <a:r>
              <a:rPr lang="en-US" dirty="0" smtClean="0">
                <a:latin typeface="華康儷中黑" panose="020B0509000000000000" pitchFamily="49" charset="-120"/>
                <a:ea typeface="華康儷中黑" panose="020B0509000000000000" pitchFamily="49" charset="-120"/>
              </a:rPr>
              <a:t/>
            </a:r>
            <a:br>
              <a:rPr lang="en-US" dirty="0" smtClean="0">
                <a:latin typeface="華康儷中黑" panose="020B0509000000000000" pitchFamily="49" charset="-120"/>
                <a:ea typeface="華康儷中黑" panose="020B0509000000000000" pitchFamily="49" charset="-120"/>
              </a:rPr>
            </a:br>
            <a:r>
              <a:rPr lang="en-US" sz="4800" dirty="0">
                <a:latin typeface="Calibri" panose="020F0502020204030204" pitchFamily="34" charset="0"/>
              </a:rPr>
              <a:t>The Simple Solution</a:t>
            </a:r>
          </a:p>
        </p:txBody>
      </p:sp>
      <p:sp>
        <p:nvSpPr>
          <p:cNvPr id="5" name="Oval 4"/>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204470" y="310630"/>
            <a:ext cx="1209239" cy="1258479"/>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10821" y="1737333"/>
            <a:ext cx="6139180" cy="8016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02400" y="1885974"/>
            <a:ext cx="6248400" cy="783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771376" y="7908"/>
            <a:ext cx="9760225" cy="988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1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026"/>
                                        </p:tgtEl>
                                        <p:attrNameLst>
                                          <p:attrName>ppt_y</p:attrName>
                                        </p:attrNameLst>
                                      </p:cBhvr>
                                      <p:tavLst>
                                        <p:tav tm="0">
                                          <p:val>
                                            <p:strVal val="#ppt_y"/>
                                          </p:val>
                                        </p:tav>
                                        <p:tav tm="100000">
                                          <p:val>
                                            <p:strVal val="#ppt_y+#ppt_h*1.125000"/>
                                          </p:val>
                                        </p:tav>
                                      </p:tavLst>
                                    </p:anim>
                                    <p:animEffect transition="out" filter="wipe(down)">
                                      <p:cBhvr>
                                        <p:cTn id="7" dur="500"/>
                                        <p:tgtEl>
                                          <p:spTgt spid="1026"/>
                                        </p:tgtEl>
                                      </p:cBhvr>
                                    </p:animEffect>
                                    <p:set>
                                      <p:cBhvr>
                                        <p:cTn id="8" dur="1" fill="hold">
                                          <p:stCondLst>
                                            <p:cond delay="499"/>
                                          </p:stCondLst>
                                        </p:cTn>
                                        <p:tgtEl>
                                          <p:spTgt spid="1026"/>
                                        </p:tgtEl>
                                        <p:attrNameLst>
                                          <p:attrName>style.visibility</p:attrName>
                                        </p:attrNameLst>
                                      </p:cBhvr>
                                      <p:to>
                                        <p:strVal val="hidden"/>
                                      </p:to>
                                    </p:set>
                                  </p:childTnLst>
                                </p:cTn>
                              </p:par>
                              <p:par>
                                <p:cTn id="9" presetID="12" presetClass="exit" presetSubtype="4" fill="hold" nodeType="withEffect">
                                  <p:stCondLst>
                                    <p:cond delay="0"/>
                                  </p:stCondLst>
                                  <p:childTnLst>
                                    <p:anim calcmode="lin" valueType="num">
                                      <p:cBhvr additive="base">
                                        <p:cTn id="10" dur="500"/>
                                        <p:tgtEl>
                                          <p:spTgt spid="1027"/>
                                        </p:tgtEl>
                                        <p:attrNameLst>
                                          <p:attrName>ppt_y</p:attrName>
                                        </p:attrNameLst>
                                      </p:cBhvr>
                                      <p:tavLst>
                                        <p:tav tm="0">
                                          <p:val>
                                            <p:strVal val="#ppt_y"/>
                                          </p:val>
                                        </p:tav>
                                        <p:tav tm="100000">
                                          <p:val>
                                            <p:strVal val="#ppt_y+#ppt_h*1.125000"/>
                                          </p:val>
                                        </p:tav>
                                      </p:tavLst>
                                    </p:anim>
                                    <p:animEffect transition="out" filter="wipe(down)">
                                      <p:cBhvr>
                                        <p:cTn id="11" dur="500"/>
                                        <p:tgtEl>
                                          <p:spTgt spid="1027"/>
                                        </p:tgtEl>
                                      </p:cBhvr>
                                    </p:animEffect>
                                    <p:set>
                                      <p:cBhvr>
                                        <p:cTn id="12" dur="1" fill="hold">
                                          <p:stCondLst>
                                            <p:cond delay="499"/>
                                          </p:stCondLst>
                                        </p:cTn>
                                        <p:tgtEl>
                                          <p:spTgt spid="1027"/>
                                        </p:tgtEl>
                                        <p:attrNameLst>
                                          <p:attrName>style.visibility</p:attrName>
                                        </p:attrNameLst>
                                      </p:cBhvr>
                                      <p:to>
                                        <p:strVal val="hidden"/>
                                      </p:to>
                                    </p:se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p:cTn id="16" dur="1000" fill="hold"/>
                                        <p:tgtEl>
                                          <p:spTgt spid="1028"/>
                                        </p:tgtEl>
                                        <p:attrNameLst>
                                          <p:attrName>ppt_w</p:attrName>
                                        </p:attrNameLst>
                                      </p:cBhvr>
                                      <p:tavLst>
                                        <p:tav tm="0">
                                          <p:val>
                                            <p:fltVal val="0"/>
                                          </p:val>
                                        </p:tav>
                                        <p:tav tm="100000">
                                          <p:val>
                                            <p:strVal val="#ppt_w"/>
                                          </p:val>
                                        </p:tav>
                                      </p:tavLst>
                                    </p:anim>
                                    <p:anim calcmode="lin" valueType="num">
                                      <p:cBhvr>
                                        <p:cTn id="17" dur="1000" fill="hold"/>
                                        <p:tgtEl>
                                          <p:spTgt spid="1028"/>
                                        </p:tgtEl>
                                        <p:attrNameLst>
                                          <p:attrName>ppt_h</p:attrName>
                                        </p:attrNameLst>
                                      </p:cBhvr>
                                      <p:tavLst>
                                        <p:tav tm="0">
                                          <p:val>
                                            <p:fltVal val="0"/>
                                          </p:val>
                                        </p:tav>
                                        <p:tav tm="100000">
                                          <p:val>
                                            <p:strVal val="#ppt_h"/>
                                          </p:val>
                                        </p:tav>
                                      </p:tavLst>
                                    </p:anim>
                                    <p:anim calcmode="lin" valueType="num">
                                      <p:cBhvr>
                                        <p:cTn id="18" dur="1000" fill="hold"/>
                                        <p:tgtEl>
                                          <p:spTgt spid="1028"/>
                                        </p:tgtEl>
                                        <p:attrNameLst>
                                          <p:attrName>style.rotation</p:attrName>
                                        </p:attrNameLst>
                                      </p:cBhvr>
                                      <p:tavLst>
                                        <p:tav tm="0">
                                          <p:val>
                                            <p:fltVal val="90"/>
                                          </p:val>
                                        </p:tav>
                                        <p:tav tm="100000">
                                          <p:val>
                                            <p:fltVal val="0"/>
                                          </p:val>
                                        </p:tav>
                                      </p:tavLst>
                                    </p:anim>
                                    <p:animEffect transition="in" filter="fade">
                                      <p:cBhvr>
                                        <p:cTn id="19"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954" y="5410202"/>
            <a:ext cx="11704320" cy="1101402"/>
          </a:xfrm>
        </p:spPr>
        <p:txBody>
          <a:bodyPr>
            <a:normAutofit/>
          </a:bodyPr>
          <a:lstStyle/>
          <a:p>
            <a:r>
              <a:rPr lang="en-US" sz="3600" b="1" dirty="0">
                <a:latin typeface="Calibri" panose="020F0502020204030204" pitchFamily="34" charset="0"/>
              </a:rPr>
              <a:t>Very Simple</a:t>
            </a: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Content Placeholder 2"/>
          <p:cNvSpPr txBox="1">
            <a:spLocks/>
          </p:cNvSpPr>
          <p:nvPr/>
        </p:nvSpPr>
        <p:spPr>
          <a:xfrm>
            <a:off x="1244601" y="6159506"/>
            <a:ext cx="11322433" cy="4448060"/>
          </a:xfrm>
          <a:prstGeom prst="rect">
            <a:avLst/>
          </a:prstGeom>
        </p:spPr>
        <p:txBody>
          <a:bodyPr vert="horz" lIns="129877" tIns="64939" rIns="129877" bIns="6493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600"/>
              </a:spcBef>
              <a:spcAft>
                <a:spcPts val="0"/>
              </a:spcAft>
              <a:buNone/>
            </a:pPr>
            <a:r>
              <a:rPr lang="en-US" sz="2000" dirty="0">
                <a:solidFill>
                  <a:srgbClr val="000000"/>
                </a:solidFill>
                <a:latin typeface="Calibri" panose="020F0502020204030204" pitchFamily="34" charset="0"/>
              </a:rPr>
              <a:t>Very simply, we can help small-medium sized businesses: </a:t>
            </a:r>
          </a:p>
          <a:p>
            <a:pPr marL="1217617" lvl="1" indent="-649389" fontAlgn="auto">
              <a:spcBef>
                <a:spcPts val="600"/>
              </a:spcBef>
              <a:spcAft>
                <a:spcPts val="0"/>
              </a:spcAft>
              <a:buFont typeface="Wingdings" charset="2"/>
              <a:buChar char="ü"/>
            </a:pPr>
            <a:r>
              <a:rPr lang="en-US" sz="2000" dirty="0">
                <a:solidFill>
                  <a:srgbClr val="000000"/>
                </a:solidFill>
                <a:latin typeface="Calibri" panose="020F0502020204030204" pitchFamily="34" charset="0"/>
              </a:rPr>
              <a:t>Increase Revenues</a:t>
            </a:r>
          </a:p>
          <a:p>
            <a:pPr marL="1217617" lvl="1" indent="-649389" fontAlgn="auto">
              <a:spcBef>
                <a:spcPts val="600"/>
              </a:spcBef>
              <a:spcAft>
                <a:spcPts val="0"/>
              </a:spcAft>
              <a:buFont typeface="Wingdings" charset="2"/>
              <a:buChar char="ü"/>
            </a:pPr>
            <a:r>
              <a:rPr lang="en-US" sz="2000" dirty="0">
                <a:solidFill>
                  <a:srgbClr val="000000"/>
                </a:solidFill>
                <a:latin typeface="Calibri" panose="020F0502020204030204" pitchFamily="34" charset="0"/>
              </a:rPr>
              <a:t>Decrease Expenses</a:t>
            </a:r>
          </a:p>
          <a:p>
            <a:pPr marL="1217617" lvl="1" indent="-649389" fontAlgn="auto">
              <a:spcBef>
                <a:spcPts val="600"/>
              </a:spcBef>
              <a:spcAft>
                <a:spcPts val="0"/>
              </a:spcAft>
              <a:buFont typeface="Wingdings" charset="2"/>
              <a:buChar char="ü"/>
            </a:pPr>
            <a:r>
              <a:rPr lang="en-US" sz="2000" dirty="0">
                <a:solidFill>
                  <a:srgbClr val="000000"/>
                </a:solidFill>
                <a:latin typeface="Calibri" panose="020F0502020204030204" pitchFamily="34" charset="0"/>
              </a:rPr>
              <a:t>Increase Customer Satisfaction</a:t>
            </a:r>
          </a:p>
          <a:p>
            <a:pPr marL="567796" lvl="1" indent="-567796" fontAlgn="auto">
              <a:spcBef>
                <a:spcPts val="600"/>
              </a:spcBef>
              <a:spcAft>
                <a:spcPts val="0"/>
              </a:spcAft>
              <a:buNone/>
            </a:pPr>
            <a:r>
              <a:rPr lang="en-US" sz="2000" dirty="0">
                <a:solidFill>
                  <a:srgbClr val="000000"/>
                </a:solidFill>
                <a:latin typeface="Calibri" panose="020F0502020204030204" pitchFamily="34" charset="0"/>
              </a:rPr>
              <a:t>By  helping SMB to have a better online marketing strategy and simplifying the process!</a:t>
            </a:r>
          </a:p>
          <a:p>
            <a:pPr marL="0" indent="0" fontAlgn="auto">
              <a:spcBef>
                <a:spcPts val="600"/>
              </a:spcBef>
              <a:spcAft>
                <a:spcPts val="0"/>
              </a:spcAft>
              <a:buNone/>
            </a:pPr>
            <a:r>
              <a:rPr lang="en-US" sz="2000" b="1" dirty="0">
                <a:solidFill>
                  <a:srgbClr val="000000"/>
                </a:solidFill>
                <a:latin typeface="Calibri" panose="020F0502020204030204" pitchFamily="34" charset="0"/>
              </a:rPr>
              <a:t>So how do you do that?  It’s a Simple Sales System:</a:t>
            </a:r>
          </a:p>
          <a:p>
            <a:pPr fontAlgn="auto">
              <a:spcBef>
                <a:spcPts val="600"/>
              </a:spcBef>
              <a:spcAft>
                <a:spcPts val="0"/>
              </a:spcAft>
            </a:pPr>
            <a:r>
              <a:rPr lang="en-US" sz="2000" b="1" dirty="0">
                <a:solidFill>
                  <a:srgbClr val="000000"/>
                </a:solidFill>
                <a:latin typeface="Calibri" panose="020F0502020204030204" pitchFamily="34" charset="0"/>
              </a:rPr>
              <a:t>You</a:t>
            </a:r>
            <a:r>
              <a:rPr lang="en-US" sz="2000" dirty="0">
                <a:solidFill>
                  <a:srgbClr val="000000"/>
                </a:solidFill>
                <a:latin typeface="Calibri" panose="020F0502020204030204" pitchFamily="34" charset="0"/>
              </a:rPr>
              <a:t> schedule an appointment with </a:t>
            </a:r>
            <a:r>
              <a:rPr lang="en-US" sz="2000" b="1" dirty="0">
                <a:solidFill>
                  <a:srgbClr val="000000"/>
                </a:solidFill>
                <a:latin typeface="Calibri" panose="020F0502020204030204" pitchFamily="34" charset="0"/>
              </a:rPr>
              <a:t>Product Specialists</a:t>
            </a:r>
          </a:p>
          <a:p>
            <a:pPr fontAlgn="auto">
              <a:spcBef>
                <a:spcPts val="600"/>
              </a:spcBef>
              <a:spcAft>
                <a:spcPts val="0"/>
              </a:spcAft>
            </a:pPr>
            <a:r>
              <a:rPr lang="en-US" sz="2000" b="1" dirty="0">
                <a:solidFill>
                  <a:srgbClr val="000000"/>
                </a:solidFill>
                <a:latin typeface="Calibri" panose="020F0502020204030204" pitchFamily="34" charset="0"/>
              </a:rPr>
              <a:t>Design Center </a:t>
            </a:r>
            <a:r>
              <a:rPr lang="en-US" sz="2000" dirty="0">
                <a:solidFill>
                  <a:srgbClr val="000000"/>
                </a:solidFill>
                <a:latin typeface="Calibri" panose="020F0502020204030204" pitchFamily="34" charset="0"/>
              </a:rPr>
              <a:t>can design a customer design</a:t>
            </a:r>
          </a:p>
          <a:p>
            <a:pPr fontAlgn="auto">
              <a:spcBef>
                <a:spcPts val="600"/>
              </a:spcBef>
              <a:spcAft>
                <a:spcPts val="0"/>
              </a:spcAft>
            </a:pPr>
            <a:r>
              <a:rPr lang="en-US" sz="2000" b="1" dirty="0">
                <a:solidFill>
                  <a:srgbClr val="000000"/>
                </a:solidFill>
                <a:latin typeface="Calibri" panose="020F0502020204030204" pitchFamily="34" charset="0"/>
              </a:rPr>
              <a:t>Customer Care </a:t>
            </a:r>
            <a:r>
              <a:rPr lang="en-US" sz="2000" dirty="0">
                <a:solidFill>
                  <a:srgbClr val="000000"/>
                </a:solidFill>
                <a:latin typeface="Calibri" panose="020F0502020204030204" pitchFamily="34" charset="0"/>
              </a:rPr>
              <a:t>will handle all tech support for clients</a:t>
            </a:r>
          </a:p>
        </p:txBody>
      </p:sp>
      <p:sp>
        <p:nvSpPr>
          <p:cNvPr id="5" name="Title 1"/>
          <p:cNvSpPr txBox="1">
            <a:spLocks/>
          </p:cNvSpPr>
          <p:nvPr/>
        </p:nvSpPr>
        <p:spPr>
          <a:xfrm>
            <a:off x="651521" y="76200"/>
            <a:ext cx="11704320" cy="1101402"/>
          </a:xfrm>
          <a:prstGeom prst="rect">
            <a:avLst/>
          </a:prstGeom>
        </p:spPr>
        <p:txBody>
          <a:bodyPr vert="horz" lIns="129884" tIns="64943" rIns="129884" bIns="64943" rtlCol="0" anchor="ctr">
            <a:normAutofit/>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zh-TW" altLang="en-US" sz="5000" dirty="0">
                <a:solidFill>
                  <a:prstClr val="black"/>
                </a:solidFill>
                <a:latin typeface="Calibri" panose="020F0502020204030204" pitchFamily="34" charset="0"/>
                <a:ea typeface="華康儷中黑" panose="020B0509000000000000" pitchFamily="49" charset="-120"/>
              </a:rPr>
              <a:t>非常簡易</a:t>
            </a:r>
            <a:endParaRPr lang="en-US" sz="5000" dirty="0">
              <a:solidFill>
                <a:prstClr val="black"/>
              </a:solidFill>
              <a:latin typeface="Calibri" panose="020F0502020204030204" pitchFamily="34" charset="0"/>
              <a:ea typeface="華康儷中黑" panose="020B0509000000000000" pitchFamily="49" charset="-120"/>
            </a:endParaRPr>
          </a:p>
        </p:txBody>
      </p:sp>
      <p:sp>
        <p:nvSpPr>
          <p:cNvPr id="7" name="Content Placeholder 2"/>
          <p:cNvSpPr txBox="1">
            <a:spLocks/>
          </p:cNvSpPr>
          <p:nvPr/>
        </p:nvSpPr>
        <p:spPr>
          <a:xfrm>
            <a:off x="1275968" y="990601"/>
            <a:ext cx="11551033" cy="4800600"/>
          </a:xfrm>
          <a:prstGeom prst="rect">
            <a:avLst/>
          </a:prstGeom>
        </p:spPr>
        <p:txBody>
          <a:bodyPr vert="horz" lIns="129877" tIns="64939" rIns="129877" bIns="64939"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1200"/>
              </a:spcBef>
              <a:spcAft>
                <a:spcPts val="0"/>
              </a:spcAft>
              <a:buNone/>
            </a:pP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簡而言之，我們能夠</a:t>
            </a:r>
            <a:r>
              <a:rPr lang="zh-CN" altLang="en-US" sz="2400" u="sng" dirty="0">
                <a:solidFill>
                  <a:prstClr val="black"/>
                </a:solidFill>
                <a:latin typeface="Calibri" panose="020F0502020204030204" pitchFamily="34" charset="0"/>
                <a:ea typeface="華康儷中黑" panose="020B0509000000000000" pitchFamily="49" charset="-120"/>
                <a:cs typeface="Arial" panose="020B0604020202020204" pitchFamily="34" charset="0"/>
              </a:rPr>
              <a:t>幫助</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中小企業</a:t>
            </a:r>
            <a:r>
              <a:rPr 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(SMB)</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a:t>
            </a:r>
            <a:r>
              <a:rPr lang="en-US" sz="2400" dirty="0">
                <a:solidFill>
                  <a:srgbClr val="000000"/>
                </a:solidFill>
                <a:latin typeface="Calibri" panose="020F0502020204030204" pitchFamily="34" charset="0"/>
                <a:ea typeface="華康儷中黑" panose="020B0509000000000000" pitchFamily="49" charset="-120"/>
              </a:rPr>
              <a:t> </a:t>
            </a:r>
          </a:p>
          <a:p>
            <a:pPr marL="1217617" lvl="1" indent="-649389" fontAlgn="auto">
              <a:spcBef>
                <a:spcPts val="1200"/>
              </a:spcBef>
              <a:spcAft>
                <a:spcPts val="0"/>
              </a:spcAft>
              <a:buFont typeface="Wingdings" charset="2"/>
              <a:buChar char="ü"/>
            </a:pP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增加收益</a:t>
            </a:r>
            <a:endParaRPr lang="en-US" sz="2400" dirty="0">
              <a:solidFill>
                <a:srgbClr val="000000"/>
              </a:solidFill>
              <a:latin typeface="Calibri" panose="020F0502020204030204" pitchFamily="34" charset="0"/>
              <a:ea typeface="華康儷中黑" panose="020B0509000000000000" pitchFamily="49" charset="-120"/>
            </a:endParaRPr>
          </a:p>
          <a:p>
            <a:pPr marL="1217617" lvl="1" indent="-649389" fontAlgn="auto">
              <a:spcBef>
                <a:spcPts val="1200"/>
              </a:spcBef>
              <a:spcAft>
                <a:spcPts val="0"/>
              </a:spcAft>
              <a:buFont typeface="Wingdings" charset="2"/>
              <a:buChar char="ü"/>
            </a:pP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減少開</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支</a:t>
            </a:r>
            <a:endParaRPr lang="en-US" sz="2400" dirty="0">
              <a:solidFill>
                <a:srgbClr val="000000"/>
              </a:solidFill>
              <a:latin typeface="Calibri" panose="020F0502020204030204" pitchFamily="34" charset="0"/>
              <a:ea typeface="華康儷中黑" panose="020B0509000000000000" pitchFamily="49" charset="-120"/>
            </a:endParaRPr>
          </a:p>
          <a:p>
            <a:pPr marL="1217617" lvl="1" indent="-649389" fontAlgn="auto">
              <a:spcBef>
                <a:spcPts val="1200"/>
              </a:spcBef>
              <a:spcAft>
                <a:spcPts val="0"/>
              </a:spcAft>
              <a:buFont typeface="Wingdings" charset="2"/>
              <a:buChar char="ü"/>
            </a:pP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提升顧客滿意度</a:t>
            </a:r>
            <a:endParaRPr lang="en-US" altLang="zh-CN" sz="2400" dirty="0">
              <a:solidFill>
                <a:srgbClr val="000000"/>
              </a:solidFill>
              <a:latin typeface="Calibri" panose="020F0502020204030204" pitchFamily="34" charset="0"/>
              <a:ea typeface="華康儷中黑" panose="020B0509000000000000" pitchFamily="49" charset="-120"/>
            </a:endParaRPr>
          </a:p>
          <a:p>
            <a:pPr marL="0" lvl="1" indent="0" fontAlgn="auto">
              <a:spcBef>
                <a:spcPts val="1200"/>
              </a:spcBef>
              <a:spcAft>
                <a:spcPts val="0"/>
              </a:spcAft>
              <a:buNone/>
            </a:pP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這</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是一個證實可行且可複製的系統，可為小企業經營者提供一個有效的互聯網店面！ </a:t>
            </a:r>
            <a:endParaRPr lang="en-US" altLang="zh-CN" sz="24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marL="0" indent="0" fontAlgn="auto">
              <a:spcBef>
                <a:spcPts val="1200"/>
              </a:spcBef>
              <a:spcAft>
                <a:spcPts val="0"/>
              </a:spcAft>
              <a:buNone/>
            </a:pPr>
            <a:r>
              <a:rPr lang="zh-TW" altLang="en-US" sz="2400" b="1" dirty="0">
                <a:solidFill>
                  <a:srgbClr val="000000"/>
                </a:solidFill>
                <a:latin typeface="Calibri" panose="020F0502020204030204" pitchFamily="34" charset="0"/>
                <a:ea typeface="華康儷中黑" panose="020B0509000000000000" pitchFamily="49" charset="-120"/>
              </a:rPr>
              <a:t>你如何做到這樣？ 這是一個很簡易的銷售系統</a:t>
            </a:r>
            <a:r>
              <a:rPr lang="en-US" sz="2400" b="1" dirty="0">
                <a:solidFill>
                  <a:srgbClr val="000000"/>
                </a:solidFill>
                <a:latin typeface="Calibri" panose="020F0502020204030204" pitchFamily="34" charset="0"/>
                <a:ea typeface="華康儷中黑" panose="020B0509000000000000" pitchFamily="49" charset="-120"/>
              </a:rPr>
              <a:t> </a:t>
            </a:r>
            <a:r>
              <a:rPr lang="zh-TW" altLang="en-US" sz="2400" b="1" dirty="0">
                <a:solidFill>
                  <a:srgbClr val="000000"/>
                </a:solidFill>
                <a:latin typeface="Calibri" panose="020F0502020204030204" pitchFamily="34" charset="0"/>
                <a:ea typeface="華康儷中黑" panose="020B0509000000000000" pitchFamily="49" charset="-120"/>
              </a:rPr>
              <a:t>：</a:t>
            </a:r>
            <a:endParaRPr lang="en-US" sz="2400" b="1" dirty="0">
              <a:solidFill>
                <a:srgbClr val="000000"/>
              </a:solidFill>
              <a:latin typeface="Calibri" panose="020F0502020204030204" pitchFamily="34" charset="0"/>
              <a:ea typeface="華康儷中黑" panose="020B0509000000000000" pitchFamily="49" charset="-120"/>
            </a:endParaRPr>
          </a:p>
          <a:p>
            <a:pPr fontAlgn="auto">
              <a:spcBef>
                <a:spcPts val="1200"/>
              </a:spcBef>
              <a:spcAft>
                <a:spcPts val="0"/>
              </a:spcAft>
            </a:pPr>
            <a:r>
              <a:rPr lang="zh-CN" altLang="en-US" sz="2400" b="1" dirty="0">
                <a:solidFill>
                  <a:prstClr val="black"/>
                </a:solidFill>
                <a:latin typeface="Calibri" panose="020F0502020204030204" pitchFamily="34" charset="0"/>
                <a:ea typeface="華康儷中黑" panose="020B0509000000000000" pitchFamily="49" charset="-120"/>
                <a:cs typeface="Arial" panose="020B0604020202020204" pitchFamily="34" charset="0"/>
              </a:rPr>
              <a:t>你</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跟</a:t>
            </a:r>
            <a:r>
              <a:rPr lang="zh-CN" altLang="en-US" sz="2400" b="1" dirty="0">
                <a:solidFill>
                  <a:prstClr val="black"/>
                </a:solidFill>
                <a:latin typeface="Calibri" panose="020F0502020204030204" pitchFamily="34" charset="0"/>
                <a:ea typeface="華康儷中黑" panose="020B0509000000000000" pitchFamily="49" charset="-120"/>
                <a:cs typeface="Arial" panose="020B0604020202020204" pitchFamily="34" charset="0"/>
              </a:rPr>
              <a:t>產品專員</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約定</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一個銷售</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會談</a:t>
            </a:r>
            <a:endParaRPr 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fontAlgn="auto">
              <a:spcBef>
                <a:spcPts val="1200"/>
              </a:spcBef>
              <a:spcAft>
                <a:spcPts val="0"/>
              </a:spcAft>
            </a:pPr>
            <a:r>
              <a:rPr lang="zh-TW" altLang="en-US" sz="2400" b="1" dirty="0">
                <a:solidFill>
                  <a:prstClr val="black"/>
                </a:solidFill>
                <a:latin typeface="Calibri" panose="020F0502020204030204" pitchFamily="34" charset="0"/>
                <a:ea typeface="華康儷中黑" panose="020B0509000000000000" pitchFamily="49" charset="-120"/>
                <a:cs typeface="Arial" panose="020B0604020202020204" pitchFamily="34" charset="0"/>
              </a:rPr>
              <a:t>設計中心</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可為</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顧客創建一個完全</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客製</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化的網站</a:t>
            </a:r>
            <a:endParaRPr lang="en-US" altLang="zh-CN" sz="24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a:p>
            <a:pPr fontAlgn="auto">
              <a:spcBef>
                <a:spcPts val="1200"/>
              </a:spcBef>
              <a:spcAft>
                <a:spcPts val="0"/>
              </a:spcAft>
            </a:pPr>
            <a:r>
              <a:rPr lang="zh-CN" altLang="en-US" sz="2400" b="1" dirty="0">
                <a:solidFill>
                  <a:prstClr val="black"/>
                </a:solidFill>
                <a:latin typeface="Calibri" panose="020F0502020204030204" pitchFamily="34" charset="0"/>
                <a:ea typeface="華康儷中黑" panose="020B0509000000000000" pitchFamily="49" charset="-120"/>
                <a:cs typeface="Arial" panose="020B0604020202020204" pitchFamily="34" charset="0"/>
              </a:rPr>
              <a:t>顧客服務</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為你的客戶處</a:t>
            </a:r>
            <a:r>
              <a:rPr lang="zh-TW"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理</a:t>
            </a:r>
            <a:r>
              <a:rPr lang="zh-CN" alt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rPr>
              <a:t>技術支援</a:t>
            </a:r>
            <a:endParaRPr lang="en-US" sz="2400" dirty="0">
              <a:solidFill>
                <a:prstClr val="black"/>
              </a:solidFill>
              <a:latin typeface="Calibri" panose="020F0502020204030204" pitchFamily="34" charset="0"/>
              <a:ea typeface="華康儷中黑" panose="020B0509000000000000" pitchFamily="49" charset="-120"/>
              <a:cs typeface="Arial" panose="020B0604020202020204" pitchFamily="34" charset="0"/>
            </a:endParaRPr>
          </a:p>
        </p:txBody>
      </p:sp>
    </p:spTree>
    <p:extLst>
      <p:ext uri="{BB962C8B-B14F-4D97-AF65-F5344CB8AC3E}">
        <p14:creationId xmlns:p14="http://schemas.microsoft.com/office/powerpoint/2010/main" val="13227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1000"/>
                                        <p:tgtEl>
                                          <p:spTgt spid="9">
                                            <p:txEl>
                                              <p:pRg st="5" end="5"/>
                                            </p:txEl>
                                          </p:spTgt>
                                        </p:tgtEl>
                                      </p:cBhvr>
                                    </p:animEffect>
                                    <p:anim calcmode="lin" valueType="num">
                                      <p:cBhvr>
                                        <p:cTn id="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1000"/>
                                        <p:tgtEl>
                                          <p:spTgt spid="9">
                                            <p:txEl>
                                              <p:pRg st="6" end="6"/>
                                            </p:txEl>
                                          </p:spTgt>
                                        </p:tgtEl>
                                      </p:cBhvr>
                                    </p:animEffect>
                                    <p:anim calcmode="lin" valueType="num">
                                      <p:cBhvr>
                                        <p:cTn id="14"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1000"/>
                                        <p:tgtEl>
                                          <p:spTgt spid="9">
                                            <p:txEl>
                                              <p:pRg st="7" end="7"/>
                                            </p:txEl>
                                          </p:spTgt>
                                        </p:tgtEl>
                                      </p:cBhvr>
                                    </p:animEffect>
                                    <p:anim calcmode="lin" valueType="num">
                                      <p:cBhvr>
                                        <p:cTn id="2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9">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animEffect transition="in" filter="fade">
                                      <p:cBhvr>
                                        <p:cTn id="25" dur="1000"/>
                                        <p:tgtEl>
                                          <p:spTgt spid="9">
                                            <p:txEl>
                                              <p:pRg st="8" end="8"/>
                                            </p:txEl>
                                          </p:spTgt>
                                        </p:tgtEl>
                                      </p:cBhvr>
                                    </p:animEffect>
                                    <p:anim calcmode="lin" valueType="num">
                                      <p:cBhvr>
                                        <p:cTn id="26"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9">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1000"/>
                                        <p:tgtEl>
                                          <p:spTgt spid="7">
                                            <p:txEl>
                                              <p:pRg st="7" end="7"/>
                                            </p:txEl>
                                          </p:spTgt>
                                        </p:tgtEl>
                                      </p:cBhvr>
                                    </p:animEffect>
                                    <p:anim calcmode="lin" valueType="num">
                                      <p:cBhvr>
                                        <p:cTn id="4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7">
                                            <p:txEl>
                                              <p:pRg st="7" end="7"/>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
                                            <p:txEl>
                                              <p:pRg st="7" end="7"/>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fade">
                                      <p:cBhvr>
                                        <p:cTn id="49" dur="1000"/>
                                        <p:tgtEl>
                                          <p:spTgt spid="7">
                                            <p:txEl>
                                              <p:pRg st="8" end="8"/>
                                            </p:txEl>
                                          </p:spTgt>
                                        </p:tgtEl>
                                      </p:cBhvr>
                                    </p:animEffect>
                                    <p:anim calcmode="lin" valueType="num">
                                      <p:cBhvr>
                                        <p:cTn id="5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93" y="380999"/>
            <a:ext cx="11704320" cy="990601"/>
          </a:xfrm>
        </p:spPr>
        <p:txBody>
          <a:bodyPr>
            <a:normAutofit fontScale="90000"/>
          </a:bodyPr>
          <a:lstStyle/>
          <a:p>
            <a:r>
              <a:rPr lang="zh-TW" altLang="en-US" dirty="0" smtClean="0">
                <a:latin typeface="Calibri" panose="020F0502020204030204" pitchFamily="34" charset="0"/>
                <a:ea typeface="華康儷中黑" panose="020B0509000000000000" pitchFamily="49" charset="-120"/>
              </a:rPr>
              <a:t>獲利潛力 </a:t>
            </a:r>
            <a:r>
              <a:rPr lang="en-US" altLang="zh-TW" dirty="0">
                <a:latin typeface="Calibri" panose="020F0502020204030204" pitchFamily="34" charset="0"/>
                <a:ea typeface="華康儷中黑" panose="020B0509000000000000" pitchFamily="49" charset="-120"/>
              </a:rPr>
              <a:t>– </a:t>
            </a:r>
            <a:r>
              <a:rPr lang="zh-TW" altLang="en-US" dirty="0" smtClean="0">
                <a:latin typeface="Calibri" panose="020F0502020204030204" pitchFamily="34" charset="0"/>
                <a:ea typeface="華康儷中黑" panose="020B0509000000000000" pitchFamily="49" charset="-120"/>
              </a:rPr>
              <a:t>現在 </a:t>
            </a:r>
            <a:endParaRPr lang="en-US" dirty="0">
              <a:latin typeface="Calibri" panose="020F0502020204030204" pitchFamily="34" charset="0"/>
              <a:ea typeface="華康儷中黑" panose="020B0509000000000000" pitchFamily="49" charset="-120"/>
            </a:endParaRP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Content Placeholder 2"/>
          <p:cNvSpPr>
            <a:spLocks noGrp="1"/>
          </p:cNvSpPr>
          <p:nvPr>
            <p:ph idx="1"/>
          </p:nvPr>
        </p:nvSpPr>
        <p:spPr>
          <a:xfrm>
            <a:off x="864036" y="6248401"/>
            <a:ext cx="12160198" cy="685801"/>
          </a:xfrm>
        </p:spPr>
        <p:txBody>
          <a:bodyPr>
            <a:normAutofit/>
          </a:bodyPr>
          <a:lstStyle/>
          <a:p>
            <a:pPr marL="393341" indent="-393341"/>
            <a:r>
              <a:rPr lang="en-US" sz="2600" b="1" dirty="0">
                <a:latin typeface="Calibri" panose="020F0502020204030204" pitchFamily="34" charset="0"/>
                <a:ea typeface="華康儷中黑" panose="020B0509000000000000" pitchFamily="49" charset="-120"/>
              </a:rPr>
              <a:t>You can cover the cost of your fixed-cost goals by generating retail profits.</a:t>
            </a:r>
            <a:endParaRPr lang="en-US" sz="2800" b="1" dirty="0">
              <a:latin typeface="Calibri" panose="020F0502020204030204" pitchFamily="34" charset="0"/>
              <a:ea typeface="華康儷中黑" panose="020B0509000000000000" pitchFamily="49" charset="-120"/>
            </a:endParaRPr>
          </a:p>
          <a:p>
            <a:pPr marL="0" indent="0" algn="ctr">
              <a:buNone/>
            </a:pPr>
            <a:endParaRPr lang="en-US" sz="2800" b="1" dirty="0">
              <a:latin typeface="Calibri" panose="020F0502020204030204" pitchFamily="34" charset="0"/>
              <a:ea typeface="華康儷中黑" panose="020B0509000000000000" pitchFamily="49" charset="-120"/>
            </a:endParaRPr>
          </a:p>
        </p:txBody>
      </p:sp>
      <p:sp>
        <p:nvSpPr>
          <p:cNvPr id="9" name="Content Placeholder 2"/>
          <p:cNvSpPr txBox="1">
            <a:spLocks/>
          </p:cNvSpPr>
          <p:nvPr/>
        </p:nvSpPr>
        <p:spPr>
          <a:xfrm>
            <a:off x="863600" y="6781800"/>
            <a:ext cx="11463908" cy="2362202"/>
          </a:xfrm>
          <a:prstGeom prst="rect">
            <a:avLst/>
          </a:prstGeom>
        </p:spPr>
        <p:txBody>
          <a:bodyPr vert="horz" lIns="129877" tIns="64939" rIns="129877" bIns="64939"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5882" indent="-405882" fontAlgn="auto">
              <a:lnSpc>
                <a:spcPct val="110000"/>
              </a:lnSpc>
              <a:spcAft>
                <a:spcPts val="0"/>
              </a:spcAft>
            </a:pPr>
            <a:r>
              <a:rPr lang="en-US" sz="2800" dirty="0">
                <a:solidFill>
                  <a:srgbClr val="000000"/>
                </a:solidFill>
                <a:latin typeface="Calibri" panose="020F0502020204030204" pitchFamily="34" charset="0"/>
                <a:ea typeface="華康儷中黑" panose="020B0509000000000000" pitchFamily="49" charset="-120"/>
              </a:rPr>
              <a:t>The average website sale is $10,100</a:t>
            </a:r>
          </a:p>
          <a:p>
            <a:pPr marL="405882" indent="-405882" fontAlgn="auto">
              <a:lnSpc>
                <a:spcPct val="110000"/>
              </a:lnSpc>
              <a:spcAft>
                <a:spcPts val="0"/>
              </a:spcAft>
            </a:pPr>
            <a:r>
              <a:rPr lang="en-US" sz="2800" b="1" dirty="0">
                <a:solidFill>
                  <a:srgbClr val="FF0000"/>
                </a:solidFill>
                <a:latin typeface="Calibri" panose="020F0502020204030204" pitchFamily="34" charset="0"/>
                <a:ea typeface="華康儷中黑" panose="020B0509000000000000" pitchFamily="49" charset="-120"/>
              </a:rPr>
              <a:t>That generates about $7,800 retail profit! </a:t>
            </a:r>
          </a:p>
          <a:p>
            <a:pPr marL="405882" indent="-405882" fontAlgn="auto">
              <a:lnSpc>
                <a:spcPct val="110000"/>
              </a:lnSpc>
              <a:spcAft>
                <a:spcPts val="0"/>
              </a:spcAft>
            </a:pPr>
            <a:r>
              <a:rPr lang="en-US" sz="2800" dirty="0">
                <a:solidFill>
                  <a:srgbClr val="000000"/>
                </a:solidFill>
                <a:latin typeface="Calibri" panose="020F0502020204030204" pitchFamily="34" charset="0"/>
                <a:ea typeface="華康儷中黑" panose="020B0509000000000000" pitchFamily="49" charset="-120"/>
              </a:rPr>
              <a:t>Take your goals, break them down into $7,800 increments to get an estimate of how many website sales you’d need to make to achieve those goals</a:t>
            </a:r>
          </a:p>
        </p:txBody>
      </p:sp>
      <p:sp>
        <p:nvSpPr>
          <p:cNvPr id="10" name="Content Placeholder 2"/>
          <p:cNvSpPr txBox="1">
            <a:spLocks/>
          </p:cNvSpPr>
          <p:nvPr/>
        </p:nvSpPr>
        <p:spPr>
          <a:xfrm>
            <a:off x="817880" y="1143000"/>
            <a:ext cx="11704320" cy="1295400"/>
          </a:xfrm>
          <a:prstGeom prst="rect">
            <a:avLst/>
          </a:prstGeom>
        </p:spPr>
        <p:txBody>
          <a:bodyPr vert="horz" lIns="129884" tIns="64943" rIns="129884" bIns="64943" rtlCol="0">
            <a:normAutofit/>
          </a:bodyPr>
          <a:lstStyle>
            <a:lvl1pPr marL="487549" indent="-487549" algn="l" defTabSz="650062" rtl="0" eaLnBrk="1" latinLnBrk="0" hangingPunct="1">
              <a:spcBef>
                <a:spcPct val="20000"/>
              </a:spcBef>
              <a:buFont typeface="Arial"/>
              <a:buChar char="•"/>
              <a:defRPr sz="4600" kern="1200">
                <a:solidFill>
                  <a:schemeClr val="tx1"/>
                </a:solidFill>
                <a:latin typeface="+mn-lt"/>
                <a:ea typeface="+mn-ea"/>
                <a:cs typeface="+mn-cs"/>
              </a:defRPr>
            </a:lvl1pPr>
            <a:lvl2pPr marL="1056353" indent="-406290" algn="l" defTabSz="650062" rtl="0" eaLnBrk="1" latinLnBrk="0" hangingPunct="1">
              <a:spcBef>
                <a:spcPct val="20000"/>
              </a:spcBef>
              <a:buFont typeface="Arial"/>
              <a:buChar char="–"/>
              <a:defRPr sz="4000" kern="1200">
                <a:solidFill>
                  <a:schemeClr val="tx1"/>
                </a:solidFill>
                <a:latin typeface="+mn-lt"/>
                <a:ea typeface="+mn-ea"/>
                <a:cs typeface="+mn-cs"/>
              </a:defRPr>
            </a:lvl2pPr>
            <a:lvl3pPr marL="1625156" indent="-325031" algn="l" defTabSz="650062" rtl="0" eaLnBrk="1" latinLnBrk="0" hangingPunct="1">
              <a:spcBef>
                <a:spcPct val="20000"/>
              </a:spcBef>
              <a:buFont typeface="Arial"/>
              <a:buChar char="•"/>
              <a:defRPr sz="3400" kern="1200">
                <a:solidFill>
                  <a:schemeClr val="tx1"/>
                </a:solidFill>
                <a:latin typeface="+mn-lt"/>
                <a:ea typeface="+mn-ea"/>
                <a:cs typeface="+mn-cs"/>
              </a:defRPr>
            </a:lvl3pPr>
            <a:lvl4pPr marL="2275221" indent="-325031" algn="l" defTabSz="650062" rtl="0" eaLnBrk="1" latinLnBrk="0" hangingPunct="1">
              <a:spcBef>
                <a:spcPct val="20000"/>
              </a:spcBef>
              <a:buFont typeface="Arial"/>
              <a:buChar char="–"/>
              <a:defRPr sz="2800" kern="1200">
                <a:solidFill>
                  <a:schemeClr val="tx1"/>
                </a:solidFill>
                <a:latin typeface="+mn-lt"/>
                <a:ea typeface="+mn-ea"/>
                <a:cs typeface="+mn-cs"/>
              </a:defRPr>
            </a:lvl4pPr>
            <a:lvl5pPr marL="2925288" indent="-325031" algn="l" defTabSz="650062" rtl="0" eaLnBrk="1" latinLnBrk="0" hangingPunct="1">
              <a:spcBef>
                <a:spcPct val="20000"/>
              </a:spcBef>
              <a:buFont typeface="Arial"/>
              <a:buChar char="»"/>
              <a:defRPr sz="2800" kern="1200">
                <a:solidFill>
                  <a:schemeClr val="tx1"/>
                </a:solidFill>
                <a:latin typeface="+mn-lt"/>
                <a:ea typeface="+mn-ea"/>
                <a:cs typeface="+mn-cs"/>
              </a:defRPr>
            </a:lvl5pPr>
            <a:lvl6pPr marL="3575352" indent="-325031" algn="l" defTabSz="650062" rtl="0" eaLnBrk="1" latinLnBrk="0" hangingPunct="1">
              <a:spcBef>
                <a:spcPct val="20000"/>
              </a:spcBef>
              <a:buFont typeface="Arial"/>
              <a:buChar char="•"/>
              <a:defRPr sz="2800" kern="1200">
                <a:solidFill>
                  <a:schemeClr val="tx1"/>
                </a:solidFill>
                <a:latin typeface="+mn-lt"/>
                <a:ea typeface="+mn-ea"/>
                <a:cs typeface="+mn-cs"/>
              </a:defRPr>
            </a:lvl6pPr>
            <a:lvl7pPr marL="4225413" indent="-325031" algn="l" defTabSz="650062" rtl="0" eaLnBrk="1" latinLnBrk="0" hangingPunct="1">
              <a:spcBef>
                <a:spcPct val="20000"/>
              </a:spcBef>
              <a:buFont typeface="Arial"/>
              <a:buChar char="•"/>
              <a:defRPr sz="2800" kern="1200">
                <a:solidFill>
                  <a:schemeClr val="tx1"/>
                </a:solidFill>
                <a:latin typeface="+mn-lt"/>
                <a:ea typeface="+mn-ea"/>
                <a:cs typeface="+mn-cs"/>
              </a:defRPr>
            </a:lvl7pPr>
            <a:lvl8pPr marL="4875478" indent="-325031" algn="l" defTabSz="650062" rtl="0" eaLnBrk="1" latinLnBrk="0" hangingPunct="1">
              <a:spcBef>
                <a:spcPct val="20000"/>
              </a:spcBef>
              <a:buFont typeface="Arial"/>
              <a:buChar char="•"/>
              <a:defRPr sz="2800" kern="1200">
                <a:solidFill>
                  <a:schemeClr val="tx1"/>
                </a:solidFill>
                <a:latin typeface="+mn-lt"/>
                <a:ea typeface="+mn-ea"/>
                <a:cs typeface="+mn-cs"/>
              </a:defRPr>
            </a:lvl8pPr>
            <a:lvl9pPr marL="5525539" indent="-325031" algn="l" defTabSz="650062" rtl="0" eaLnBrk="1" latinLnBrk="0" hangingPunct="1">
              <a:spcBef>
                <a:spcPct val="20000"/>
              </a:spcBef>
              <a:buFont typeface="Arial"/>
              <a:buChar char="•"/>
              <a:defRPr sz="2800" kern="1200">
                <a:solidFill>
                  <a:schemeClr val="tx1"/>
                </a:solidFill>
                <a:latin typeface="+mn-lt"/>
                <a:ea typeface="+mn-ea"/>
                <a:cs typeface="+mn-cs"/>
              </a:defRPr>
            </a:lvl9pPr>
          </a:lstStyle>
          <a:p>
            <a:endParaRPr lang="en-US" sz="3600" dirty="0">
              <a:solidFill>
                <a:prstClr val="black"/>
              </a:solidFill>
            </a:endParaRPr>
          </a:p>
          <a:p>
            <a:pPr marL="345764" indent="-345764"/>
            <a:r>
              <a:rPr lang="zh-TW" altLang="en-US" sz="3000" b="1" dirty="0">
                <a:solidFill>
                  <a:prstClr val="black"/>
                </a:solidFill>
                <a:latin typeface="Calibri" panose="020F0502020204030204" pitchFamily="34" charset="0"/>
                <a:ea typeface="華康儷中黑" panose="020B0509000000000000" pitchFamily="49" charset="-120"/>
              </a:rPr>
              <a:t>只要產生零售利潤，你便可支付那些固定成本 </a:t>
            </a:r>
            <a:endParaRPr lang="en-US" sz="3000" b="1" dirty="0">
              <a:solidFill>
                <a:prstClr val="black"/>
              </a:solidFill>
              <a:latin typeface="Calibri" panose="020F0502020204030204" pitchFamily="34" charset="0"/>
              <a:ea typeface="華康儷中黑" panose="020B0509000000000000" pitchFamily="49" charset="-120"/>
            </a:endParaRPr>
          </a:p>
          <a:p>
            <a:pPr marL="0" indent="0" algn="ctr" fontAlgn="auto">
              <a:spcAft>
                <a:spcPts val="0"/>
              </a:spcAft>
              <a:buNone/>
            </a:pPr>
            <a:endParaRPr lang="en-US" sz="3400" b="1" dirty="0">
              <a:solidFill>
                <a:prstClr val="black"/>
              </a:solidFill>
            </a:endParaRPr>
          </a:p>
        </p:txBody>
      </p:sp>
      <p:sp>
        <p:nvSpPr>
          <p:cNvPr id="11" name="Content Placeholder 2"/>
          <p:cNvSpPr txBox="1">
            <a:spLocks/>
          </p:cNvSpPr>
          <p:nvPr/>
        </p:nvSpPr>
        <p:spPr>
          <a:xfrm>
            <a:off x="816112" y="2452270"/>
            <a:ext cx="11934689" cy="3034130"/>
          </a:xfrm>
          <a:prstGeom prst="rect">
            <a:avLst/>
          </a:prstGeom>
        </p:spPr>
        <p:txBody>
          <a:bodyPr vert="horz" lIns="129877" tIns="64939" rIns="129877" bIns="6493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zh-TW" altLang="en-US" sz="3000" dirty="0">
                <a:solidFill>
                  <a:prstClr val="black"/>
                </a:solidFill>
                <a:latin typeface="Calibri" panose="020F0502020204030204" pitchFamily="34" charset="0"/>
                <a:ea typeface="華康儷中黑" panose="020B0509000000000000" pitchFamily="49" charset="-120"/>
              </a:rPr>
              <a:t>平均網站銷售費用為</a:t>
            </a:r>
            <a:r>
              <a:rPr lang="zh-TW" altLang="en-US" sz="3000" b="1" dirty="0">
                <a:solidFill>
                  <a:prstClr val="black"/>
                </a:solidFill>
                <a:latin typeface="Calibri" panose="020F0502020204030204" pitchFamily="34" charset="0"/>
                <a:ea typeface="華康儷中黑" panose="020B0509000000000000" pitchFamily="49" charset="-120"/>
              </a:rPr>
              <a:t>港幣</a:t>
            </a:r>
            <a:r>
              <a:rPr lang="en-US" altLang="zh-TW" sz="3000" b="1" dirty="0">
                <a:solidFill>
                  <a:prstClr val="black"/>
                </a:solidFill>
                <a:latin typeface="Calibri" panose="020F0502020204030204" pitchFamily="34" charset="0"/>
                <a:ea typeface="華康儷中黑" panose="020B0509000000000000" pitchFamily="49" charset="-120"/>
              </a:rPr>
              <a:t>10,100</a:t>
            </a:r>
            <a:r>
              <a:rPr lang="zh-TW" altLang="en-US" sz="3000" b="1" dirty="0">
                <a:solidFill>
                  <a:prstClr val="black"/>
                </a:solidFill>
                <a:latin typeface="Calibri" panose="020F0502020204030204" pitchFamily="34" charset="0"/>
                <a:ea typeface="華康儷中黑" panose="020B0509000000000000" pitchFamily="49" charset="-120"/>
              </a:rPr>
              <a:t>元 </a:t>
            </a:r>
            <a:endParaRPr lang="zh-TW" altLang="en-US" sz="3000" dirty="0">
              <a:solidFill>
                <a:prstClr val="black"/>
              </a:solidFill>
              <a:latin typeface="Calibri" panose="020F0502020204030204" pitchFamily="34" charset="0"/>
              <a:ea typeface="華康儷中黑" panose="020B0509000000000000" pitchFamily="49" charset="-120"/>
            </a:endParaRPr>
          </a:p>
          <a:p>
            <a:pPr>
              <a:spcBef>
                <a:spcPts val="1200"/>
              </a:spcBef>
            </a:pPr>
            <a:r>
              <a:rPr lang="zh-TW" altLang="en-US" sz="3000" dirty="0">
                <a:solidFill>
                  <a:srgbClr val="FF0000"/>
                </a:solidFill>
                <a:latin typeface="Calibri" panose="020F0502020204030204" pitchFamily="34" charset="0"/>
                <a:ea typeface="華康儷中黑" panose="020B0509000000000000" pitchFamily="49" charset="-120"/>
              </a:rPr>
              <a:t>這樣就能賺取港幣</a:t>
            </a:r>
            <a:r>
              <a:rPr lang="en-US" altLang="zh-TW" sz="3000" b="1" dirty="0">
                <a:solidFill>
                  <a:srgbClr val="FF0000"/>
                </a:solidFill>
                <a:latin typeface="Calibri" panose="020F0502020204030204" pitchFamily="34" charset="0"/>
                <a:ea typeface="華康儷中黑" panose="020B0509000000000000" pitchFamily="49" charset="-120"/>
              </a:rPr>
              <a:t>7,800</a:t>
            </a:r>
            <a:r>
              <a:rPr lang="zh-TW" altLang="en-US" sz="3000" b="1" dirty="0">
                <a:solidFill>
                  <a:srgbClr val="FF0000"/>
                </a:solidFill>
                <a:latin typeface="Calibri" panose="020F0502020204030204" pitchFamily="34" charset="0"/>
                <a:ea typeface="華康儷中黑" panose="020B0509000000000000" pitchFamily="49" charset="-120"/>
              </a:rPr>
              <a:t>元的零售利潤！ </a:t>
            </a:r>
            <a:endParaRPr lang="zh-TW" altLang="en-US" sz="3000" dirty="0">
              <a:solidFill>
                <a:srgbClr val="FF0000"/>
              </a:solidFill>
              <a:latin typeface="Calibri" panose="020F0502020204030204" pitchFamily="34" charset="0"/>
              <a:ea typeface="華康儷中黑" panose="020B0509000000000000" pitchFamily="49" charset="-120"/>
            </a:endParaRPr>
          </a:p>
          <a:p>
            <a:pPr>
              <a:spcBef>
                <a:spcPts val="1200"/>
              </a:spcBef>
            </a:pPr>
            <a:r>
              <a:rPr lang="zh-TW" altLang="en-US" sz="3000" dirty="0">
                <a:solidFill>
                  <a:prstClr val="black"/>
                </a:solidFill>
                <a:latin typeface="Calibri" panose="020F0502020204030204" pitchFamily="34" charset="0"/>
                <a:ea typeface="華康儷中黑" panose="020B0509000000000000" pitchFamily="49" charset="-120"/>
              </a:rPr>
              <a:t>帶著你的目標，算一算是港幣</a:t>
            </a:r>
            <a:r>
              <a:rPr lang="en-US" altLang="zh-TW" sz="3000" dirty="0">
                <a:solidFill>
                  <a:prstClr val="black"/>
                </a:solidFill>
                <a:latin typeface="Calibri" panose="020F0502020204030204" pitchFamily="34" charset="0"/>
                <a:ea typeface="華康儷中黑" panose="020B0509000000000000" pitchFamily="49" charset="-120"/>
              </a:rPr>
              <a:t>7,800</a:t>
            </a:r>
            <a:r>
              <a:rPr lang="zh-TW" altLang="en-US" sz="3000" dirty="0">
                <a:solidFill>
                  <a:prstClr val="black"/>
                </a:solidFill>
                <a:latin typeface="Calibri" panose="020F0502020204030204" pitchFamily="34" charset="0"/>
                <a:ea typeface="華康儷中黑" panose="020B0509000000000000" pitchFamily="49" charset="-120"/>
              </a:rPr>
              <a:t>元的幾倍，這樣你就知道該賣掉幾個網站，就能達成目標 </a:t>
            </a:r>
          </a:p>
        </p:txBody>
      </p:sp>
      <p:sp>
        <p:nvSpPr>
          <p:cNvPr id="12" name="Title 1"/>
          <p:cNvSpPr txBox="1">
            <a:spLocks/>
          </p:cNvSpPr>
          <p:nvPr/>
        </p:nvSpPr>
        <p:spPr>
          <a:xfrm>
            <a:off x="577466" y="5334000"/>
            <a:ext cx="11704320" cy="1143000"/>
          </a:xfrm>
          <a:prstGeom prst="rect">
            <a:avLst/>
          </a:prstGeom>
        </p:spPr>
        <p:txBody>
          <a:bodyPr vert="horz" lIns="129884" tIns="64943" rIns="129884" bIns="64943" rtlCol="0" anchor="ctr">
            <a:normAutofit fontScale="97500"/>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4000" dirty="0">
                <a:solidFill>
                  <a:prstClr val="black"/>
                </a:solidFill>
                <a:latin typeface="Calibri" panose="020F0502020204030204" pitchFamily="34" charset="0"/>
                <a:ea typeface="華康儷中黑" panose="020B0509000000000000" pitchFamily="49" charset="-120"/>
              </a:rPr>
              <a:t>Earning Potential: NOW</a:t>
            </a:r>
          </a:p>
        </p:txBody>
      </p:sp>
    </p:spTree>
    <p:extLst>
      <p:ext uri="{BB962C8B-B14F-4D97-AF65-F5344CB8AC3E}">
        <p14:creationId xmlns:p14="http://schemas.microsoft.com/office/powerpoint/2010/main" val="1582347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91440"/>
            <a:ext cx="11704320" cy="1625600"/>
          </a:xfrm>
        </p:spPr>
        <p:txBody>
          <a:bodyPr>
            <a:normAutofit/>
          </a:bodyPr>
          <a:lstStyle/>
          <a:p>
            <a:r>
              <a:rPr lang="zh-TW" altLang="en-US" sz="5000" dirty="0">
                <a:latin typeface="Calibri" panose="020F0502020204030204" pitchFamily="34" charset="0"/>
                <a:ea typeface="華康儷中黑" panose="020B0509000000000000" pitchFamily="49" charset="-120"/>
              </a:rPr>
              <a:t>獲利潛力 </a:t>
            </a:r>
            <a:r>
              <a:rPr lang="en-US" altLang="zh-TW" sz="5000" dirty="0">
                <a:latin typeface="Calibri" panose="020F0502020204030204" pitchFamily="34" charset="0"/>
                <a:ea typeface="華康儷中黑" panose="020B0509000000000000" pitchFamily="49" charset="-120"/>
              </a:rPr>
              <a:t>– </a:t>
            </a:r>
            <a:r>
              <a:rPr lang="zh-TW" altLang="en-US" sz="5000" dirty="0">
                <a:latin typeface="Calibri" panose="020F0502020204030204" pitchFamily="34" charset="0"/>
                <a:ea typeface="華康儷中黑" panose="020B0509000000000000" pitchFamily="49" charset="-120"/>
              </a:rPr>
              <a:t>未來</a:t>
            </a:r>
            <a:endParaRPr lang="en-US" sz="5000" dirty="0">
              <a:latin typeface="Calibri" panose="020F0502020204030204" pitchFamily="34" charset="0"/>
              <a:ea typeface="華康儷中黑" panose="020B0509000000000000" pitchFamily="49" charset="-120"/>
            </a:endParaRP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Content Placeholder 2"/>
          <p:cNvSpPr>
            <a:spLocks noGrp="1"/>
          </p:cNvSpPr>
          <p:nvPr>
            <p:ph idx="1"/>
          </p:nvPr>
        </p:nvSpPr>
        <p:spPr>
          <a:xfrm>
            <a:off x="1351281" y="5628641"/>
            <a:ext cx="11018520" cy="3896360"/>
          </a:xfrm>
        </p:spPr>
        <p:txBody>
          <a:bodyPr>
            <a:noAutofit/>
          </a:bodyPr>
          <a:lstStyle/>
          <a:p>
            <a:pPr marL="0" indent="0">
              <a:spcBef>
                <a:spcPts val="1000"/>
              </a:spcBef>
              <a:buNone/>
            </a:pPr>
            <a:r>
              <a:rPr lang="en-US" sz="2100" b="1" dirty="0">
                <a:latin typeface="Calibri" panose="020F0502020204030204" pitchFamily="34" charset="0"/>
                <a:ea typeface="華康儷中黑" panose="020B0509000000000000" pitchFamily="49" charset="-120"/>
              </a:rPr>
              <a:t>What about the big picture?</a:t>
            </a:r>
          </a:p>
          <a:p>
            <a:pPr>
              <a:spcBef>
                <a:spcPts val="1000"/>
              </a:spcBef>
            </a:pPr>
            <a:r>
              <a:rPr lang="en-US" sz="2100" dirty="0">
                <a:latin typeface="Calibri" panose="020F0502020204030204" pitchFamily="34" charset="0"/>
                <a:ea typeface="華康儷中黑" panose="020B0509000000000000" pitchFamily="49" charset="-120"/>
              </a:rPr>
              <a:t>Each Website sale generates 230 BV </a:t>
            </a:r>
          </a:p>
          <a:p>
            <a:pPr>
              <a:spcBef>
                <a:spcPts val="1000"/>
              </a:spcBef>
            </a:pPr>
            <a:r>
              <a:rPr lang="en-US" sz="2100" dirty="0">
                <a:latin typeface="Calibri" panose="020F0502020204030204" pitchFamily="34" charset="0"/>
                <a:ea typeface="華康儷中黑" panose="020B0509000000000000" pitchFamily="49" charset="-120"/>
              </a:rPr>
              <a:t>In addition, you earn 30 BV/Month for each active client!</a:t>
            </a:r>
          </a:p>
          <a:p>
            <a:pPr>
              <a:spcBef>
                <a:spcPts val="1000"/>
              </a:spcBef>
            </a:pPr>
            <a:r>
              <a:rPr lang="en-US" sz="2100" dirty="0">
                <a:latin typeface="Calibri" panose="020F0502020204030204" pitchFamily="34" charset="0"/>
                <a:ea typeface="華康儷中黑" panose="020B0509000000000000" pitchFamily="49" charset="-120"/>
              </a:rPr>
              <a:t>The 30 BV is automatically billed and credited to you.  You can manage your BV when you login to your WebCenter.  </a:t>
            </a:r>
          </a:p>
          <a:p>
            <a:pPr>
              <a:spcBef>
                <a:spcPts val="1000"/>
              </a:spcBef>
            </a:pPr>
            <a:r>
              <a:rPr lang="en-US" sz="2100" dirty="0">
                <a:latin typeface="Calibri" panose="020F0502020204030204" pitchFamily="34" charset="0"/>
                <a:ea typeface="華康儷中黑" panose="020B0509000000000000" pitchFamily="49" charset="-120"/>
              </a:rPr>
              <a:t>That means just 10 active website clients would generate 300 BV per month</a:t>
            </a:r>
          </a:p>
          <a:p>
            <a:pPr>
              <a:spcBef>
                <a:spcPts val="1000"/>
              </a:spcBef>
            </a:pPr>
            <a:r>
              <a:rPr lang="en-US" sz="2100" dirty="0">
                <a:latin typeface="Calibri" panose="020F0502020204030204" pitchFamily="34" charset="0"/>
                <a:ea typeface="華康儷中黑" panose="020B0509000000000000" pitchFamily="49" charset="-120"/>
              </a:rPr>
              <a:t>Keep the BV in mind when factoring this into your long-term goals as well.</a:t>
            </a:r>
          </a:p>
          <a:p>
            <a:pPr marL="0" indent="0">
              <a:spcBef>
                <a:spcPts val="1000"/>
              </a:spcBef>
              <a:buNone/>
            </a:pPr>
            <a:r>
              <a:rPr lang="en-US" sz="2100" b="1" dirty="0">
                <a:latin typeface="Calibri" panose="020F0502020204030204" pitchFamily="34" charset="0"/>
                <a:ea typeface="華康儷中黑" panose="020B0509000000000000" pitchFamily="49" charset="-120"/>
              </a:rPr>
              <a:t>The Ultimate Goal is to Duplicate Base 10, 7 Strong.</a:t>
            </a:r>
            <a:endParaRPr lang="en-US" sz="2100" dirty="0">
              <a:latin typeface="Calibri" panose="020F0502020204030204" pitchFamily="34" charset="0"/>
              <a:ea typeface="華康儷中黑" panose="020B0509000000000000" pitchFamily="49" charset="-120"/>
            </a:endParaRPr>
          </a:p>
        </p:txBody>
      </p:sp>
      <p:sp>
        <p:nvSpPr>
          <p:cNvPr id="9" name="Content Placeholder 2"/>
          <p:cNvSpPr txBox="1">
            <a:spLocks/>
          </p:cNvSpPr>
          <p:nvPr/>
        </p:nvSpPr>
        <p:spPr>
          <a:xfrm>
            <a:off x="1351280" y="1143025"/>
            <a:ext cx="11704320" cy="3962401"/>
          </a:xfrm>
          <a:prstGeom prst="rect">
            <a:avLst/>
          </a:prstGeom>
        </p:spPr>
        <p:txBody>
          <a:bodyPr vert="horz" lIns="129884" tIns="64943" rIns="129884" bIns="64943" rtlCol="0">
            <a:noAutofit/>
          </a:bodyPr>
          <a:lstStyle>
            <a:lvl1pPr marL="487549" indent="-487549" algn="l" defTabSz="650062" rtl="0" eaLnBrk="1" latinLnBrk="0" hangingPunct="1">
              <a:spcBef>
                <a:spcPct val="20000"/>
              </a:spcBef>
              <a:buFont typeface="Arial"/>
              <a:buChar char="•"/>
              <a:defRPr sz="4600" kern="1200">
                <a:solidFill>
                  <a:schemeClr val="tx1"/>
                </a:solidFill>
                <a:latin typeface="+mn-lt"/>
                <a:ea typeface="+mn-ea"/>
                <a:cs typeface="+mn-cs"/>
              </a:defRPr>
            </a:lvl1pPr>
            <a:lvl2pPr marL="1056353" indent="-406290" algn="l" defTabSz="650062" rtl="0" eaLnBrk="1" latinLnBrk="0" hangingPunct="1">
              <a:spcBef>
                <a:spcPct val="20000"/>
              </a:spcBef>
              <a:buFont typeface="Arial"/>
              <a:buChar char="–"/>
              <a:defRPr sz="4000" kern="1200">
                <a:solidFill>
                  <a:schemeClr val="tx1"/>
                </a:solidFill>
                <a:latin typeface="+mn-lt"/>
                <a:ea typeface="+mn-ea"/>
                <a:cs typeface="+mn-cs"/>
              </a:defRPr>
            </a:lvl2pPr>
            <a:lvl3pPr marL="1625156" indent="-325031" algn="l" defTabSz="650062" rtl="0" eaLnBrk="1" latinLnBrk="0" hangingPunct="1">
              <a:spcBef>
                <a:spcPct val="20000"/>
              </a:spcBef>
              <a:buFont typeface="Arial"/>
              <a:buChar char="•"/>
              <a:defRPr sz="3400" kern="1200">
                <a:solidFill>
                  <a:schemeClr val="tx1"/>
                </a:solidFill>
                <a:latin typeface="+mn-lt"/>
                <a:ea typeface="+mn-ea"/>
                <a:cs typeface="+mn-cs"/>
              </a:defRPr>
            </a:lvl3pPr>
            <a:lvl4pPr marL="2275221" indent="-325031" algn="l" defTabSz="650062" rtl="0" eaLnBrk="1" latinLnBrk="0" hangingPunct="1">
              <a:spcBef>
                <a:spcPct val="20000"/>
              </a:spcBef>
              <a:buFont typeface="Arial"/>
              <a:buChar char="–"/>
              <a:defRPr sz="2800" kern="1200">
                <a:solidFill>
                  <a:schemeClr val="tx1"/>
                </a:solidFill>
                <a:latin typeface="+mn-lt"/>
                <a:ea typeface="+mn-ea"/>
                <a:cs typeface="+mn-cs"/>
              </a:defRPr>
            </a:lvl4pPr>
            <a:lvl5pPr marL="2925288" indent="-325031" algn="l" defTabSz="650062" rtl="0" eaLnBrk="1" latinLnBrk="0" hangingPunct="1">
              <a:spcBef>
                <a:spcPct val="20000"/>
              </a:spcBef>
              <a:buFont typeface="Arial"/>
              <a:buChar char="»"/>
              <a:defRPr sz="2800" kern="1200">
                <a:solidFill>
                  <a:schemeClr val="tx1"/>
                </a:solidFill>
                <a:latin typeface="+mn-lt"/>
                <a:ea typeface="+mn-ea"/>
                <a:cs typeface="+mn-cs"/>
              </a:defRPr>
            </a:lvl5pPr>
            <a:lvl6pPr marL="3575352" indent="-325031" algn="l" defTabSz="650062" rtl="0" eaLnBrk="1" latinLnBrk="0" hangingPunct="1">
              <a:spcBef>
                <a:spcPct val="20000"/>
              </a:spcBef>
              <a:buFont typeface="Arial"/>
              <a:buChar char="•"/>
              <a:defRPr sz="2800" kern="1200">
                <a:solidFill>
                  <a:schemeClr val="tx1"/>
                </a:solidFill>
                <a:latin typeface="+mn-lt"/>
                <a:ea typeface="+mn-ea"/>
                <a:cs typeface="+mn-cs"/>
              </a:defRPr>
            </a:lvl6pPr>
            <a:lvl7pPr marL="4225413" indent="-325031" algn="l" defTabSz="650062" rtl="0" eaLnBrk="1" latinLnBrk="0" hangingPunct="1">
              <a:spcBef>
                <a:spcPct val="20000"/>
              </a:spcBef>
              <a:buFont typeface="Arial"/>
              <a:buChar char="•"/>
              <a:defRPr sz="2800" kern="1200">
                <a:solidFill>
                  <a:schemeClr val="tx1"/>
                </a:solidFill>
                <a:latin typeface="+mn-lt"/>
                <a:ea typeface="+mn-ea"/>
                <a:cs typeface="+mn-cs"/>
              </a:defRPr>
            </a:lvl7pPr>
            <a:lvl8pPr marL="4875478" indent="-325031" algn="l" defTabSz="650062" rtl="0" eaLnBrk="1" latinLnBrk="0" hangingPunct="1">
              <a:spcBef>
                <a:spcPct val="20000"/>
              </a:spcBef>
              <a:buFont typeface="Arial"/>
              <a:buChar char="•"/>
              <a:defRPr sz="2800" kern="1200">
                <a:solidFill>
                  <a:schemeClr val="tx1"/>
                </a:solidFill>
                <a:latin typeface="+mn-lt"/>
                <a:ea typeface="+mn-ea"/>
                <a:cs typeface="+mn-cs"/>
              </a:defRPr>
            </a:lvl8pPr>
            <a:lvl9pPr marL="5525539" indent="-325031" algn="l" defTabSz="650062" rtl="0" eaLnBrk="1" latinLnBrk="0" hangingPunct="1">
              <a:spcBef>
                <a:spcPct val="20000"/>
              </a:spcBef>
              <a:buFont typeface="Arial"/>
              <a:buChar char="•"/>
              <a:defRPr sz="2800" kern="1200">
                <a:solidFill>
                  <a:schemeClr val="tx1"/>
                </a:solidFill>
                <a:latin typeface="+mn-lt"/>
                <a:ea typeface="+mn-ea"/>
                <a:cs typeface="+mn-cs"/>
              </a:defRPr>
            </a:lvl9pPr>
          </a:lstStyle>
          <a:p>
            <a:pPr marL="0" indent="0">
              <a:spcBef>
                <a:spcPts val="1200"/>
              </a:spcBef>
              <a:buNone/>
            </a:pPr>
            <a:r>
              <a:rPr lang="zh-TW" altLang="en-US" sz="2600" b="1" dirty="0">
                <a:solidFill>
                  <a:prstClr val="black"/>
                </a:solidFill>
                <a:latin typeface="Calibri" panose="020F0502020204030204" pitchFamily="34" charset="0"/>
                <a:ea typeface="華康儷中黑" panose="020B0509000000000000" pitchFamily="49" charset="-120"/>
              </a:rPr>
              <a:t>整體大局為何？ </a:t>
            </a:r>
            <a:endParaRPr lang="zh-TW" altLang="en-US" sz="2600" dirty="0">
              <a:solidFill>
                <a:prstClr val="black"/>
              </a:solidFill>
              <a:latin typeface="Calibri" panose="020F0502020204030204" pitchFamily="34" charset="0"/>
              <a:ea typeface="華康儷中黑" panose="020B0509000000000000" pitchFamily="49" charset="-120"/>
            </a:endParaRPr>
          </a:p>
          <a:p>
            <a:pPr>
              <a:spcBef>
                <a:spcPts val="1200"/>
              </a:spcBef>
            </a:pPr>
            <a:r>
              <a:rPr lang="zh-TW" altLang="en-US" sz="2600" dirty="0">
                <a:solidFill>
                  <a:prstClr val="black"/>
                </a:solidFill>
                <a:latin typeface="Calibri" panose="020F0502020204030204" pitchFamily="34" charset="0"/>
                <a:ea typeface="華康儷中黑" panose="020B0509000000000000" pitchFamily="49" charset="-120"/>
              </a:rPr>
              <a:t>每賣出一個網站，可得</a:t>
            </a:r>
            <a:r>
              <a:rPr lang="en-US" altLang="zh-TW" sz="2600" dirty="0">
                <a:solidFill>
                  <a:prstClr val="black"/>
                </a:solidFill>
                <a:latin typeface="Calibri" panose="020F0502020204030204" pitchFamily="34" charset="0"/>
                <a:ea typeface="華康儷中黑" panose="020B0509000000000000" pitchFamily="49" charset="-120"/>
              </a:rPr>
              <a:t>230</a:t>
            </a:r>
            <a:r>
              <a:rPr lang="zh-TW" altLang="en-US" sz="2600" dirty="0">
                <a:solidFill>
                  <a:prstClr val="black"/>
                </a:solidFill>
                <a:latin typeface="Calibri" panose="020F0502020204030204" pitchFamily="34" charset="0"/>
                <a:ea typeface="華康儷中黑" panose="020B0509000000000000" pitchFamily="49" charset="-120"/>
              </a:rPr>
              <a:t>業績點數</a:t>
            </a:r>
            <a:r>
              <a:rPr lang="en-US" altLang="zh-TW" sz="2600" dirty="0">
                <a:solidFill>
                  <a:prstClr val="black"/>
                </a:solidFill>
                <a:latin typeface="Calibri" panose="020F0502020204030204" pitchFamily="34" charset="0"/>
                <a:ea typeface="華康儷中黑" panose="020B0509000000000000" pitchFamily="49" charset="-120"/>
              </a:rPr>
              <a:t>(BV) </a:t>
            </a:r>
          </a:p>
          <a:p>
            <a:pPr>
              <a:spcBef>
                <a:spcPts val="1200"/>
              </a:spcBef>
            </a:pPr>
            <a:r>
              <a:rPr lang="zh-TW" altLang="en-US" sz="2600" dirty="0">
                <a:solidFill>
                  <a:prstClr val="black"/>
                </a:solidFill>
                <a:latin typeface="Calibri" panose="020F0502020204030204" pitchFamily="34" charset="0"/>
                <a:ea typeface="華康儷中黑" panose="020B0509000000000000" pitchFamily="49" charset="-120"/>
              </a:rPr>
              <a:t>此外，每有一位活躍客戶，每個月就可賺取</a:t>
            </a:r>
            <a:r>
              <a:rPr lang="en-US" altLang="zh-TW" sz="2600" dirty="0">
                <a:solidFill>
                  <a:prstClr val="black"/>
                </a:solidFill>
                <a:latin typeface="Calibri" panose="020F0502020204030204" pitchFamily="34" charset="0"/>
                <a:ea typeface="華康儷中黑" panose="020B0509000000000000" pitchFamily="49" charset="-120"/>
              </a:rPr>
              <a:t>30 BV </a:t>
            </a:r>
          </a:p>
          <a:p>
            <a:pPr>
              <a:spcBef>
                <a:spcPts val="1200"/>
              </a:spcBef>
            </a:pPr>
            <a:r>
              <a:rPr lang="zh-TW" altLang="en-US" sz="2600" dirty="0">
                <a:solidFill>
                  <a:prstClr val="black"/>
                </a:solidFill>
                <a:latin typeface="Calibri" panose="020F0502020204030204" pitchFamily="34" charset="0"/>
                <a:ea typeface="華康儷中黑" panose="020B0509000000000000" pitchFamily="49" charset="-120"/>
              </a:rPr>
              <a:t>這</a:t>
            </a:r>
            <a:r>
              <a:rPr lang="en-US" altLang="zh-TW" sz="2600" dirty="0">
                <a:solidFill>
                  <a:prstClr val="black"/>
                </a:solidFill>
                <a:latin typeface="Calibri" panose="020F0502020204030204" pitchFamily="34" charset="0"/>
                <a:ea typeface="華康儷中黑" panose="020B0509000000000000" pitchFamily="49" charset="-120"/>
              </a:rPr>
              <a:t>30 BV</a:t>
            </a:r>
            <a:r>
              <a:rPr lang="zh-TW" altLang="en-US" sz="2600" dirty="0">
                <a:solidFill>
                  <a:prstClr val="black"/>
                </a:solidFill>
                <a:latin typeface="Calibri" panose="020F0502020204030204" pitchFamily="34" charset="0"/>
                <a:ea typeface="華康儷中黑" panose="020B0509000000000000" pitchFamily="49" charset="-120"/>
              </a:rPr>
              <a:t>會自動計入你的帳戶。當你登入網路中心時，可以管理</a:t>
            </a:r>
            <a:r>
              <a:rPr lang="en-US" altLang="zh-TW" sz="2600" dirty="0">
                <a:solidFill>
                  <a:prstClr val="black"/>
                </a:solidFill>
                <a:latin typeface="Calibri" panose="020F0502020204030204" pitchFamily="34" charset="0"/>
                <a:ea typeface="華康儷中黑" panose="020B0509000000000000" pitchFamily="49" charset="-120"/>
              </a:rPr>
              <a:t>BV</a:t>
            </a:r>
            <a:endParaRPr lang="zh-TW" altLang="en-US" sz="2600" dirty="0">
              <a:solidFill>
                <a:prstClr val="black"/>
              </a:solidFill>
              <a:latin typeface="Calibri" panose="020F0502020204030204" pitchFamily="34" charset="0"/>
              <a:ea typeface="華康儷中黑" panose="020B0509000000000000" pitchFamily="49" charset="-120"/>
            </a:endParaRPr>
          </a:p>
          <a:p>
            <a:pPr>
              <a:spcBef>
                <a:spcPts val="1200"/>
              </a:spcBef>
            </a:pPr>
            <a:r>
              <a:rPr lang="zh-TW" altLang="en-US" sz="2600" dirty="0">
                <a:solidFill>
                  <a:prstClr val="black"/>
                </a:solidFill>
                <a:latin typeface="Calibri" panose="020F0502020204030204" pitchFamily="34" charset="0"/>
                <a:ea typeface="華康儷中黑" panose="020B0509000000000000" pitchFamily="49" charset="-120"/>
              </a:rPr>
              <a:t>這代表只要有</a:t>
            </a:r>
            <a:r>
              <a:rPr lang="en-US" altLang="zh-TW" sz="2600" dirty="0">
                <a:solidFill>
                  <a:prstClr val="black"/>
                </a:solidFill>
                <a:latin typeface="Calibri" panose="020F0502020204030204" pitchFamily="34" charset="0"/>
                <a:ea typeface="華康儷中黑" panose="020B0509000000000000" pitchFamily="49" charset="-120"/>
              </a:rPr>
              <a:t>10</a:t>
            </a:r>
            <a:r>
              <a:rPr lang="zh-TW" altLang="en-US" sz="2600" dirty="0">
                <a:solidFill>
                  <a:prstClr val="black"/>
                </a:solidFill>
                <a:latin typeface="Calibri" panose="020F0502020204030204" pitchFamily="34" charset="0"/>
                <a:ea typeface="華康儷中黑" panose="020B0509000000000000" pitchFamily="49" charset="-120"/>
              </a:rPr>
              <a:t>位活躍網站客戶，每個月你就可產生</a:t>
            </a:r>
            <a:r>
              <a:rPr lang="en-US" altLang="zh-TW" sz="2600" dirty="0">
                <a:solidFill>
                  <a:prstClr val="black"/>
                </a:solidFill>
                <a:latin typeface="Calibri" panose="020F0502020204030204" pitchFamily="34" charset="0"/>
                <a:ea typeface="華康儷中黑" panose="020B0509000000000000" pitchFamily="49" charset="-120"/>
              </a:rPr>
              <a:t>300 BV</a:t>
            </a:r>
            <a:endParaRPr lang="zh-TW" altLang="en-US" sz="2600" dirty="0">
              <a:solidFill>
                <a:prstClr val="black"/>
              </a:solidFill>
              <a:latin typeface="Calibri" panose="020F0502020204030204" pitchFamily="34" charset="0"/>
              <a:ea typeface="華康儷中黑" panose="020B0509000000000000" pitchFamily="49" charset="-120"/>
            </a:endParaRPr>
          </a:p>
          <a:p>
            <a:pPr>
              <a:spcBef>
                <a:spcPts val="1200"/>
              </a:spcBef>
            </a:pPr>
            <a:r>
              <a:rPr lang="zh-TW" altLang="en-US" sz="2600" dirty="0">
                <a:solidFill>
                  <a:prstClr val="black"/>
                </a:solidFill>
                <a:latin typeface="Calibri" panose="020F0502020204030204" pitchFamily="34" charset="0"/>
                <a:ea typeface="華康儷中黑" panose="020B0509000000000000" pitchFamily="49" charset="-120"/>
              </a:rPr>
              <a:t>當你評估長期目標時，記得把這些</a:t>
            </a:r>
            <a:r>
              <a:rPr lang="en-US" altLang="zh-TW" sz="2600" dirty="0">
                <a:solidFill>
                  <a:prstClr val="black"/>
                </a:solidFill>
                <a:latin typeface="Calibri" panose="020F0502020204030204" pitchFamily="34" charset="0"/>
                <a:ea typeface="華康儷中黑" panose="020B0509000000000000" pitchFamily="49" charset="-120"/>
              </a:rPr>
              <a:t>BV</a:t>
            </a:r>
            <a:r>
              <a:rPr lang="zh-TW" altLang="en-US" sz="2600" dirty="0">
                <a:solidFill>
                  <a:prstClr val="black"/>
                </a:solidFill>
                <a:latin typeface="Calibri" panose="020F0502020204030204" pitchFamily="34" charset="0"/>
                <a:ea typeface="華康儷中黑" panose="020B0509000000000000" pitchFamily="49" charset="-120"/>
              </a:rPr>
              <a:t>列入考慮</a:t>
            </a:r>
            <a:endParaRPr lang="en-US" sz="2600" dirty="0">
              <a:solidFill>
                <a:prstClr val="black"/>
              </a:solidFill>
              <a:latin typeface="Calibri" panose="020F0502020204030204" pitchFamily="34" charset="0"/>
              <a:ea typeface="華康儷中黑" panose="020B0509000000000000" pitchFamily="49" charset="-120"/>
            </a:endParaRPr>
          </a:p>
          <a:p>
            <a:pPr marL="0" indent="0">
              <a:spcBef>
                <a:spcPts val="1200"/>
              </a:spcBef>
              <a:buNone/>
            </a:pPr>
            <a:r>
              <a:rPr lang="zh-TW" altLang="en-US" sz="2600" b="1" dirty="0">
                <a:solidFill>
                  <a:prstClr val="black"/>
                </a:solidFill>
                <a:latin typeface="Calibri" panose="020F0502020204030204" pitchFamily="34" charset="0"/>
                <a:ea typeface="華康儷中黑" panose="020B0509000000000000" pitchFamily="49" charset="-120"/>
              </a:rPr>
              <a:t>終極目標是複製基本</a:t>
            </a:r>
            <a:r>
              <a:rPr lang="en-US" altLang="zh-TW" sz="2600" b="1" dirty="0">
                <a:solidFill>
                  <a:prstClr val="black"/>
                </a:solidFill>
                <a:latin typeface="Calibri" panose="020F0502020204030204" pitchFamily="34" charset="0"/>
                <a:ea typeface="華康儷中黑" panose="020B0509000000000000" pitchFamily="49" charset="-120"/>
              </a:rPr>
              <a:t>10</a:t>
            </a:r>
            <a:r>
              <a:rPr lang="zh-TW" altLang="en-US" sz="2600" b="1" dirty="0">
                <a:solidFill>
                  <a:prstClr val="black"/>
                </a:solidFill>
                <a:latin typeface="Calibri" panose="020F0502020204030204" pitchFamily="34" charset="0"/>
                <a:ea typeface="華康儷中黑" panose="020B0509000000000000" pitchFamily="49" charset="-120"/>
              </a:rPr>
              <a:t>顧客，</a:t>
            </a:r>
            <a:r>
              <a:rPr lang="en-US" altLang="zh-TW" sz="2600" b="1" dirty="0">
                <a:solidFill>
                  <a:prstClr val="black"/>
                </a:solidFill>
                <a:latin typeface="Calibri" panose="020F0502020204030204" pitchFamily="34" charset="0"/>
                <a:ea typeface="華康儷中黑" panose="020B0509000000000000" pitchFamily="49" charset="-120"/>
              </a:rPr>
              <a:t>7</a:t>
            </a:r>
            <a:r>
              <a:rPr lang="zh-TW" altLang="en-US" sz="2600" b="1" dirty="0">
                <a:solidFill>
                  <a:prstClr val="black"/>
                </a:solidFill>
                <a:latin typeface="Calibri" panose="020F0502020204030204" pitchFamily="34" charset="0"/>
                <a:ea typeface="華康儷中黑" panose="020B0509000000000000" pitchFamily="49" charset="-120"/>
              </a:rPr>
              <a:t>人強。 </a:t>
            </a:r>
            <a:endParaRPr lang="en-US" sz="2600" dirty="0">
              <a:solidFill>
                <a:prstClr val="black"/>
              </a:solidFill>
              <a:latin typeface="Calibri" panose="020F0502020204030204" pitchFamily="34" charset="0"/>
              <a:ea typeface="華康儷中黑" panose="020B0509000000000000" pitchFamily="49" charset="-120"/>
            </a:endParaRPr>
          </a:p>
        </p:txBody>
      </p:sp>
      <p:sp>
        <p:nvSpPr>
          <p:cNvPr id="10" name="Title 1"/>
          <p:cNvSpPr txBox="1">
            <a:spLocks/>
          </p:cNvSpPr>
          <p:nvPr/>
        </p:nvSpPr>
        <p:spPr>
          <a:xfrm>
            <a:off x="802640" y="4907280"/>
            <a:ext cx="11704320" cy="1005840"/>
          </a:xfrm>
          <a:prstGeom prst="rect">
            <a:avLst/>
          </a:prstGeom>
        </p:spPr>
        <p:txBody>
          <a:bodyPr vert="horz" lIns="129884" tIns="64943" rIns="129884" bIns="64943" rtlCol="0" anchor="ctr">
            <a:normAutofit fontScale="97500"/>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3600" dirty="0">
                <a:solidFill>
                  <a:prstClr val="black"/>
                </a:solidFill>
                <a:latin typeface="Calibri" panose="020F0502020204030204" pitchFamily="34" charset="0"/>
                <a:ea typeface="華康儷中黑" panose="020B0509000000000000" pitchFamily="49" charset="-120"/>
              </a:rPr>
              <a:t>Earning Potential: FUTURE</a:t>
            </a:r>
          </a:p>
        </p:txBody>
      </p:sp>
    </p:spTree>
    <p:extLst>
      <p:ext uri="{BB962C8B-B14F-4D97-AF65-F5344CB8AC3E}">
        <p14:creationId xmlns:p14="http://schemas.microsoft.com/office/powerpoint/2010/main" val="239566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1" y="4974922"/>
            <a:ext cx="11704320" cy="968703"/>
          </a:xfrm>
        </p:spPr>
        <p:txBody>
          <a:bodyPr>
            <a:normAutofit/>
          </a:bodyPr>
          <a:lstStyle/>
          <a:p>
            <a:r>
              <a:rPr lang="en-US" sz="3600" dirty="0">
                <a:latin typeface="Calibri" panose="020F0502020204030204" pitchFamily="34" charset="0"/>
              </a:rPr>
              <a:t>Recruiting </a:t>
            </a:r>
            <a:r>
              <a:rPr lang="en-US" sz="3600" dirty="0" err="1">
                <a:latin typeface="Calibri" panose="020F0502020204030204" pitchFamily="34" charset="0"/>
              </a:rPr>
              <a:t>WebCenter</a:t>
            </a:r>
            <a:r>
              <a:rPr lang="en-US" sz="3600" dirty="0">
                <a:latin typeface="Calibri" panose="020F0502020204030204" pitchFamily="34" charset="0"/>
              </a:rPr>
              <a:t> Owners</a:t>
            </a:r>
          </a:p>
        </p:txBody>
      </p:sp>
      <p:sp>
        <p:nvSpPr>
          <p:cNvPr id="3" name="Content Placeholder 2"/>
          <p:cNvSpPr>
            <a:spLocks noGrp="1"/>
          </p:cNvSpPr>
          <p:nvPr>
            <p:ph idx="1"/>
          </p:nvPr>
        </p:nvSpPr>
        <p:spPr>
          <a:xfrm>
            <a:off x="0" y="5781049"/>
            <a:ext cx="13004800" cy="695952"/>
          </a:xfrm>
        </p:spPr>
        <p:txBody>
          <a:bodyPr>
            <a:normAutofit/>
          </a:bodyPr>
          <a:lstStyle/>
          <a:p>
            <a:pPr marL="0" indent="0" algn="ctr">
              <a:buNone/>
            </a:pPr>
            <a:r>
              <a:rPr lang="en-US" sz="2400" dirty="0">
                <a:latin typeface="Calibri" panose="020F0502020204030204" pitchFamily="34" charset="0"/>
              </a:rPr>
              <a:t>We’ve made it easier than ever to share “The WebCenter Opportunity”</a:t>
            </a:r>
          </a:p>
        </p:txBody>
      </p:sp>
      <p:sp>
        <p:nvSpPr>
          <p:cNvPr id="6" name="Oval 5"/>
          <p:cNvSpPr/>
          <p:nvPr/>
        </p:nvSpPr>
        <p:spPr>
          <a:xfrm>
            <a:off x="204470" y="310632"/>
            <a:ext cx="1209239" cy="1181366"/>
          </a:xfrm>
          <a:prstGeom prst="ellipse">
            <a:avLst/>
          </a:prstGeom>
          <a:blipFill rotWithShape="1">
            <a:blip r:embed="rId3"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204470" y="310632"/>
            <a:ext cx="1209239" cy="1258478"/>
          </a:xfrm>
          <a:prstGeom prst="ellipse">
            <a:avLst/>
          </a:prstGeom>
          <a:blipFill rotWithShape="1">
            <a:blip r:embed="rId4" cstate="screen">
              <a:extLst>
                <a:ext uri="{28A0092B-C50C-407E-A947-70E740481C1C}">
                  <a14:useLocalDpi xmlns:a14="http://schemas.microsoft.com/office/drawing/2010/main"/>
                </a:ext>
              </a:extLst>
            </a:blip>
            <a:stretch>
              <a:fillRect/>
            </a:stretch>
          </a:blipFill>
          <a:ln>
            <a:solidFill>
              <a:srgbClr val="7F7F7F"/>
            </a:solid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5" name="TextBox 4"/>
          <p:cNvSpPr txBox="1"/>
          <p:nvPr/>
        </p:nvSpPr>
        <p:spPr>
          <a:xfrm>
            <a:off x="1092200" y="6272364"/>
            <a:ext cx="5099556" cy="3160181"/>
          </a:xfrm>
          <a:prstGeom prst="rect">
            <a:avLst/>
          </a:prstGeom>
          <a:noFill/>
        </p:spPr>
        <p:txBody>
          <a:bodyPr wrap="square" lIns="129877" tIns="64939" rIns="129877" bIns="64939" rtlCol="0">
            <a:spAutoFit/>
          </a:bodyPr>
          <a:lstStyle/>
          <a:p>
            <a:pPr algn="l" defTabSz="649389" fontAlgn="auto" hangingPunct="1">
              <a:spcBef>
                <a:spcPts val="0"/>
              </a:spcBef>
              <a:spcAft>
                <a:spcPts val="1707"/>
              </a:spcAft>
            </a:pPr>
            <a:r>
              <a:rPr lang="en-US" sz="2100" b="1" dirty="0">
                <a:solidFill>
                  <a:prstClr val="black"/>
                </a:solidFill>
                <a:latin typeface="Calibri" panose="020F0502020204030204" pitchFamily="34" charset="0"/>
                <a:hlinkClick r:id="rId5"/>
              </a:rPr>
              <a:t>http://hkinfo.com.hk/</a:t>
            </a:r>
            <a:r>
              <a:rPr lang="en-US" sz="2100" b="1" dirty="0">
                <a:solidFill>
                  <a:prstClr val="black"/>
                </a:solidFill>
                <a:latin typeface="Calibri" panose="020F0502020204030204" pitchFamily="34" charset="0"/>
              </a:rPr>
              <a:t> </a:t>
            </a:r>
          </a:p>
          <a:p>
            <a:pPr marL="405882" indent="-405882" algn="l" defTabSz="649389" fontAlgn="auto" hangingPunct="1">
              <a:spcBef>
                <a:spcPts val="0"/>
              </a:spcBef>
              <a:spcAft>
                <a:spcPts val="1707"/>
              </a:spcAft>
              <a:buFont typeface="Wingdings" charset="2"/>
              <a:buChar char="ü"/>
            </a:pPr>
            <a:r>
              <a:rPr lang="en-US" sz="2100" dirty="0">
                <a:solidFill>
                  <a:prstClr val="black"/>
                </a:solidFill>
                <a:latin typeface="Calibri" panose="020F0502020204030204" pitchFamily="34" charset="0"/>
              </a:rPr>
              <a:t>The Market America Plan</a:t>
            </a:r>
          </a:p>
          <a:p>
            <a:pPr marL="405882" indent="-405882" algn="l" defTabSz="649389" fontAlgn="auto" hangingPunct="1">
              <a:spcBef>
                <a:spcPts val="0"/>
              </a:spcBef>
              <a:spcAft>
                <a:spcPts val="1707"/>
              </a:spcAft>
              <a:buFont typeface="Wingdings" charset="2"/>
              <a:buChar char="ü"/>
            </a:pPr>
            <a:r>
              <a:rPr lang="en-US" sz="2100" dirty="0">
                <a:solidFill>
                  <a:prstClr val="black"/>
                </a:solidFill>
                <a:latin typeface="Calibri" panose="020F0502020204030204" pitchFamily="34" charset="0"/>
              </a:rPr>
              <a:t>Benefits of WebCenter Owners</a:t>
            </a:r>
          </a:p>
          <a:p>
            <a:pPr marL="405882" indent="-405882" algn="l" defTabSz="649389" fontAlgn="auto" hangingPunct="1">
              <a:spcBef>
                <a:spcPts val="0"/>
              </a:spcBef>
              <a:spcAft>
                <a:spcPts val="1707"/>
              </a:spcAft>
              <a:buFont typeface="Wingdings" charset="2"/>
              <a:buChar char="ü"/>
            </a:pPr>
            <a:r>
              <a:rPr lang="en-US" sz="2100" dirty="0">
                <a:solidFill>
                  <a:prstClr val="black"/>
                </a:solidFill>
                <a:latin typeface="Calibri" panose="020F0502020204030204" pitchFamily="34" charset="0"/>
              </a:rPr>
              <a:t>Product and Services</a:t>
            </a:r>
          </a:p>
          <a:p>
            <a:pPr marL="405882" indent="-405882" algn="l" defTabSz="649389" fontAlgn="auto" hangingPunct="1">
              <a:spcBef>
                <a:spcPts val="0"/>
              </a:spcBef>
              <a:spcAft>
                <a:spcPts val="1707"/>
              </a:spcAft>
              <a:buFont typeface="Wingdings" charset="2"/>
              <a:buChar char="ü"/>
            </a:pPr>
            <a:r>
              <a:rPr lang="en-US" sz="2100" dirty="0">
                <a:solidFill>
                  <a:prstClr val="black"/>
                </a:solidFill>
                <a:latin typeface="Calibri" panose="020F0502020204030204" pitchFamily="34" charset="0"/>
              </a:rPr>
              <a:t>Support for WCOs</a:t>
            </a:r>
          </a:p>
          <a:p>
            <a:pPr marL="405882" indent="-405882" algn="l" defTabSz="649389" fontAlgn="auto" hangingPunct="1">
              <a:spcBef>
                <a:spcPts val="0"/>
              </a:spcBef>
              <a:spcAft>
                <a:spcPts val="1707"/>
              </a:spcAft>
              <a:buFont typeface="Wingdings" charset="2"/>
              <a:buChar char="ü"/>
            </a:pPr>
            <a:r>
              <a:rPr lang="en-US" sz="2100" dirty="0">
                <a:solidFill>
                  <a:prstClr val="black"/>
                </a:solidFill>
                <a:latin typeface="Calibri" panose="020F0502020204030204" pitchFamily="34" charset="0"/>
              </a:rPr>
              <a:t>Become a </a:t>
            </a:r>
            <a:r>
              <a:rPr lang="en-US" sz="2100" dirty="0" err="1">
                <a:solidFill>
                  <a:prstClr val="black"/>
                </a:solidFill>
                <a:latin typeface="Calibri" panose="020F0502020204030204" pitchFamily="34" charset="0"/>
              </a:rPr>
              <a:t>WebCenter</a:t>
            </a:r>
            <a:r>
              <a:rPr lang="en-US" sz="2100" dirty="0">
                <a:solidFill>
                  <a:prstClr val="black"/>
                </a:solidFill>
                <a:latin typeface="Calibri" panose="020F0502020204030204" pitchFamily="34" charset="0"/>
              </a:rPr>
              <a:t> Owner</a:t>
            </a:r>
          </a:p>
        </p:txBody>
      </p:sp>
      <p:sp>
        <p:nvSpPr>
          <p:cNvPr id="9" name="TextBox 8"/>
          <p:cNvSpPr txBox="1"/>
          <p:nvPr/>
        </p:nvSpPr>
        <p:spPr>
          <a:xfrm>
            <a:off x="5546381" y="6324620"/>
            <a:ext cx="6670952" cy="964708"/>
          </a:xfrm>
          <a:prstGeom prst="rect">
            <a:avLst/>
          </a:prstGeom>
          <a:noFill/>
        </p:spPr>
        <p:txBody>
          <a:bodyPr wrap="square" lIns="129877" tIns="64939" rIns="129877" bIns="64939" rtlCol="0">
            <a:spAutoFit/>
          </a:bodyPr>
          <a:lstStyle/>
          <a:p>
            <a:pPr algn="l" defTabSz="649389" fontAlgn="auto" hangingPunct="1">
              <a:spcBef>
                <a:spcPts val="0"/>
              </a:spcBef>
              <a:spcAft>
                <a:spcPts val="1707"/>
              </a:spcAft>
            </a:pPr>
            <a:r>
              <a:rPr lang="en-US" sz="2000" b="1" dirty="0" err="1">
                <a:solidFill>
                  <a:prstClr val="black"/>
                </a:solidFill>
                <a:latin typeface="Calibri" panose="020F0502020204030204" pitchFamily="34" charset="0"/>
              </a:rPr>
              <a:t>WebCenter</a:t>
            </a:r>
            <a:r>
              <a:rPr lang="en-US" sz="2000" b="1" dirty="0">
                <a:solidFill>
                  <a:prstClr val="black"/>
                </a:solidFill>
                <a:latin typeface="Calibri" panose="020F0502020204030204" pitchFamily="34" charset="0"/>
              </a:rPr>
              <a:t> UMO</a:t>
            </a:r>
            <a:r>
              <a:rPr lang="en-US" altLang="zh-TW" sz="2000" b="1" dirty="0">
                <a:solidFill>
                  <a:prstClr val="black"/>
                </a:solidFill>
                <a:latin typeface="Calibri" panose="020F0502020204030204" pitchFamily="34" charset="0"/>
              </a:rPr>
              <a:t>,</a:t>
            </a:r>
            <a:r>
              <a:rPr lang="zh-TW" altLang="en-US" sz="2000" b="1" dirty="0">
                <a:solidFill>
                  <a:prstClr val="black"/>
                </a:solidFill>
                <a:latin typeface="Calibri" panose="020F0502020204030204" pitchFamily="34" charset="0"/>
              </a:rPr>
              <a:t> </a:t>
            </a:r>
            <a:r>
              <a:rPr lang="en-US" altLang="zh-TW" sz="2000" b="1" dirty="0">
                <a:solidFill>
                  <a:prstClr val="black"/>
                </a:solidFill>
                <a:latin typeface="Calibri" panose="020F0502020204030204" pitchFamily="34" charset="0"/>
              </a:rPr>
              <a:t>101</a:t>
            </a:r>
            <a:r>
              <a:rPr lang="zh-TW" altLang="en-US" sz="2000" b="1" dirty="0">
                <a:solidFill>
                  <a:prstClr val="black"/>
                </a:solidFill>
                <a:latin typeface="Calibri" panose="020F0502020204030204" pitchFamily="34" charset="0"/>
              </a:rPr>
              <a:t> </a:t>
            </a:r>
            <a:r>
              <a:rPr lang="en-US" altLang="zh-TW" sz="2000" b="1" dirty="0">
                <a:solidFill>
                  <a:prstClr val="black"/>
                </a:solidFill>
                <a:latin typeface="Calibri" panose="020F0502020204030204" pitchFamily="34" charset="0"/>
              </a:rPr>
              <a:t>and 201 trainings</a:t>
            </a:r>
            <a:endParaRPr lang="en-US" sz="2000" b="1" dirty="0">
              <a:solidFill>
                <a:prstClr val="black"/>
              </a:solidFill>
              <a:latin typeface="Calibri" panose="020F0502020204030204" pitchFamily="34" charset="0"/>
            </a:endParaRPr>
          </a:p>
          <a:p>
            <a:pPr marL="405882" indent="-405882" algn="l" defTabSz="649389" fontAlgn="auto" hangingPunct="1">
              <a:spcBef>
                <a:spcPts val="0"/>
              </a:spcBef>
              <a:spcAft>
                <a:spcPts val="1707"/>
              </a:spcAft>
              <a:buFont typeface="Wingdings" charset="2"/>
              <a:buChar char="ü"/>
            </a:pPr>
            <a:r>
              <a:rPr lang="en-US" sz="2000" dirty="0">
                <a:solidFill>
                  <a:prstClr val="black"/>
                </a:solidFill>
                <a:latin typeface="Calibri" panose="020F0502020204030204" pitchFamily="34" charset="0"/>
              </a:rPr>
              <a:t>Conducted by CWTs</a:t>
            </a:r>
          </a:p>
        </p:txBody>
      </p:sp>
      <p:sp>
        <p:nvSpPr>
          <p:cNvPr id="10" name="TextBox 9"/>
          <p:cNvSpPr txBox="1"/>
          <p:nvPr/>
        </p:nvSpPr>
        <p:spPr>
          <a:xfrm>
            <a:off x="5511733" y="7391401"/>
            <a:ext cx="6705600" cy="1423808"/>
          </a:xfrm>
          <a:prstGeom prst="rect">
            <a:avLst/>
          </a:prstGeom>
          <a:noFill/>
        </p:spPr>
        <p:txBody>
          <a:bodyPr wrap="square" lIns="129877" tIns="64939" rIns="129877" bIns="64939" rtlCol="0">
            <a:spAutoFit/>
          </a:bodyPr>
          <a:lstStyle/>
          <a:p>
            <a:pPr algn="l" defTabSz="649389" fontAlgn="auto" hangingPunct="1">
              <a:spcBef>
                <a:spcPts val="0"/>
              </a:spcBef>
              <a:spcAft>
                <a:spcPts val="0"/>
              </a:spcAft>
            </a:pPr>
            <a:r>
              <a:rPr lang="en-US" sz="2100" dirty="0">
                <a:solidFill>
                  <a:prstClr val="black"/>
                </a:solidFill>
                <a:latin typeface="Calibri" panose="020F0502020204030204" pitchFamily="34" charset="0"/>
              </a:rPr>
              <a:t>You do not have to major in WebCenters to grow your </a:t>
            </a:r>
            <a:r>
              <a:rPr lang="en-US" sz="2100" dirty="0" err="1">
                <a:solidFill>
                  <a:prstClr val="black"/>
                </a:solidFill>
                <a:latin typeface="Calibri" panose="020F0502020204030204" pitchFamily="34" charset="0"/>
              </a:rPr>
              <a:t>UnFranchise</a:t>
            </a:r>
            <a:r>
              <a:rPr lang="en-US" sz="2100" dirty="0">
                <a:solidFill>
                  <a:prstClr val="black"/>
                </a:solidFill>
                <a:latin typeface="Calibri"/>
              </a:rPr>
              <a:t>™</a:t>
            </a:r>
            <a:r>
              <a:rPr lang="en-US" sz="2100" dirty="0">
                <a:solidFill>
                  <a:prstClr val="black"/>
                </a:solidFill>
                <a:latin typeface="Calibri" panose="020F0502020204030204" pitchFamily="34" charset="0"/>
              </a:rPr>
              <a:t> with WebCenter owners!  </a:t>
            </a:r>
          </a:p>
          <a:p>
            <a:pPr algn="l" defTabSz="649389" fontAlgn="auto" hangingPunct="1">
              <a:spcBef>
                <a:spcPts val="0"/>
              </a:spcBef>
              <a:spcAft>
                <a:spcPts val="0"/>
              </a:spcAft>
            </a:pPr>
            <a:r>
              <a:rPr lang="en-US" sz="2100" dirty="0">
                <a:solidFill>
                  <a:prstClr val="black"/>
                </a:solidFill>
                <a:latin typeface="Calibri" panose="020F0502020204030204" pitchFamily="34" charset="0"/>
              </a:rPr>
              <a:t>The support for WCOs is there- you just need to know how to use your resources!</a:t>
            </a:r>
          </a:p>
        </p:txBody>
      </p:sp>
      <p:sp>
        <p:nvSpPr>
          <p:cNvPr id="11" name="Title 1"/>
          <p:cNvSpPr txBox="1">
            <a:spLocks/>
          </p:cNvSpPr>
          <p:nvPr/>
        </p:nvSpPr>
        <p:spPr>
          <a:xfrm>
            <a:off x="621434" y="152426"/>
            <a:ext cx="11704320" cy="968703"/>
          </a:xfrm>
          <a:prstGeom prst="rect">
            <a:avLst/>
          </a:prstGeom>
        </p:spPr>
        <p:txBody>
          <a:bodyPr vert="horz" lIns="129884" tIns="64943" rIns="129884" bIns="64943" rtlCol="0" anchor="ctr">
            <a:normAutofit/>
          </a:bodyPr>
          <a:lstStyle>
            <a:lvl1pPr algn="ctr" defTabSz="650029"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zh-TW" altLang="en-US" sz="4400" dirty="0">
                <a:solidFill>
                  <a:prstClr val="black"/>
                </a:solidFill>
                <a:latin typeface="Calibri" panose="020F0502020204030204" pitchFamily="34" charset="0"/>
                <a:ea typeface="華康儷中黑" panose="020B0509000000000000" pitchFamily="49" charset="-120"/>
              </a:rPr>
              <a:t>招募網路中心用戶</a:t>
            </a:r>
            <a:endParaRPr lang="en-US" sz="4400" dirty="0">
              <a:solidFill>
                <a:prstClr val="black"/>
              </a:solidFill>
              <a:latin typeface="Calibri" panose="020F0502020204030204" pitchFamily="34" charset="0"/>
              <a:ea typeface="華康儷中黑" panose="020B0509000000000000" pitchFamily="49" charset="-120"/>
            </a:endParaRPr>
          </a:p>
        </p:txBody>
      </p:sp>
      <p:sp>
        <p:nvSpPr>
          <p:cNvPr id="12" name="Content Placeholder 2"/>
          <p:cNvSpPr txBox="1">
            <a:spLocks/>
          </p:cNvSpPr>
          <p:nvPr/>
        </p:nvSpPr>
        <p:spPr>
          <a:xfrm>
            <a:off x="26" y="1087120"/>
            <a:ext cx="13004799" cy="695952"/>
          </a:xfrm>
          <a:prstGeom prst="rect">
            <a:avLst/>
          </a:prstGeom>
        </p:spPr>
        <p:txBody>
          <a:bodyPr vert="horz" lIns="129884" tIns="64943" rIns="129884" bIns="64943" rtlCol="0">
            <a:normAutofit/>
          </a:bodyPr>
          <a:lstStyle>
            <a:lvl1pPr marL="487524" indent="-487524" algn="l" defTabSz="650029" rtl="0" eaLnBrk="1" latinLnBrk="0" hangingPunct="1">
              <a:spcBef>
                <a:spcPct val="20000"/>
              </a:spcBef>
              <a:buFont typeface="Arial"/>
              <a:buChar char="•"/>
              <a:defRPr sz="4600" kern="1200">
                <a:solidFill>
                  <a:schemeClr val="tx1"/>
                </a:solidFill>
                <a:latin typeface="+mn-lt"/>
                <a:ea typeface="+mn-ea"/>
                <a:cs typeface="+mn-cs"/>
              </a:defRPr>
            </a:lvl1pPr>
            <a:lvl2pPr marL="1056299" indent="-406268" algn="l" defTabSz="650029" rtl="0" eaLnBrk="1" latinLnBrk="0" hangingPunct="1">
              <a:spcBef>
                <a:spcPct val="20000"/>
              </a:spcBef>
              <a:buFont typeface="Arial"/>
              <a:buChar char="–"/>
              <a:defRPr sz="4000" kern="1200">
                <a:solidFill>
                  <a:schemeClr val="tx1"/>
                </a:solidFill>
                <a:latin typeface="+mn-lt"/>
                <a:ea typeface="+mn-ea"/>
                <a:cs typeface="+mn-cs"/>
              </a:defRPr>
            </a:lvl2pPr>
            <a:lvl3pPr marL="1625073" indent="-325014" algn="l" defTabSz="650029" rtl="0" eaLnBrk="1" latinLnBrk="0" hangingPunct="1">
              <a:spcBef>
                <a:spcPct val="20000"/>
              </a:spcBef>
              <a:buFont typeface="Arial"/>
              <a:buChar char="•"/>
              <a:defRPr sz="3400" kern="1200">
                <a:solidFill>
                  <a:schemeClr val="tx1"/>
                </a:solidFill>
                <a:latin typeface="+mn-lt"/>
                <a:ea typeface="+mn-ea"/>
                <a:cs typeface="+mn-cs"/>
              </a:defRPr>
            </a:lvl3pPr>
            <a:lvl4pPr marL="2275105" indent="-325014" algn="l" defTabSz="650029" rtl="0" eaLnBrk="1" latinLnBrk="0" hangingPunct="1">
              <a:spcBef>
                <a:spcPct val="20000"/>
              </a:spcBef>
              <a:buFont typeface="Arial"/>
              <a:buChar char="–"/>
              <a:defRPr sz="2800" kern="1200">
                <a:solidFill>
                  <a:schemeClr val="tx1"/>
                </a:solidFill>
                <a:latin typeface="+mn-lt"/>
                <a:ea typeface="+mn-ea"/>
                <a:cs typeface="+mn-cs"/>
              </a:defRPr>
            </a:lvl4pPr>
            <a:lvl5pPr marL="2925138" indent="-325014" algn="l" defTabSz="650029" rtl="0" eaLnBrk="1" latinLnBrk="0" hangingPunct="1">
              <a:spcBef>
                <a:spcPct val="20000"/>
              </a:spcBef>
              <a:buFont typeface="Arial"/>
              <a:buChar char="»"/>
              <a:defRPr sz="2800" kern="1200">
                <a:solidFill>
                  <a:schemeClr val="tx1"/>
                </a:solidFill>
                <a:latin typeface="+mn-lt"/>
                <a:ea typeface="+mn-ea"/>
                <a:cs typeface="+mn-cs"/>
              </a:defRPr>
            </a:lvl5pPr>
            <a:lvl6pPr marL="3575169" indent="-325014" algn="l" defTabSz="650029" rtl="0" eaLnBrk="1" latinLnBrk="0" hangingPunct="1">
              <a:spcBef>
                <a:spcPct val="20000"/>
              </a:spcBef>
              <a:buFont typeface="Arial"/>
              <a:buChar char="•"/>
              <a:defRPr sz="2800" kern="1200">
                <a:solidFill>
                  <a:schemeClr val="tx1"/>
                </a:solidFill>
                <a:latin typeface="+mn-lt"/>
                <a:ea typeface="+mn-ea"/>
                <a:cs typeface="+mn-cs"/>
              </a:defRPr>
            </a:lvl6pPr>
            <a:lvl7pPr marL="4225197" indent="-325014" algn="l" defTabSz="650029" rtl="0" eaLnBrk="1" latinLnBrk="0" hangingPunct="1">
              <a:spcBef>
                <a:spcPct val="20000"/>
              </a:spcBef>
              <a:buFont typeface="Arial"/>
              <a:buChar char="•"/>
              <a:defRPr sz="2800" kern="1200">
                <a:solidFill>
                  <a:schemeClr val="tx1"/>
                </a:solidFill>
                <a:latin typeface="+mn-lt"/>
                <a:ea typeface="+mn-ea"/>
                <a:cs typeface="+mn-cs"/>
              </a:defRPr>
            </a:lvl7pPr>
            <a:lvl8pPr marL="4875229" indent="-325014" algn="l" defTabSz="650029" rtl="0" eaLnBrk="1" latinLnBrk="0" hangingPunct="1">
              <a:spcBef>
                <a:spcPct val="20000"/>
              </a:spcBef>
              <a:buFont typeface="Arial"/>
              <a:buChar char="•"/>
              <a:defRPr sz="2800" kern="1200">
                <a:solidFill>
                  <a:schemeClr val="tx1"/>
                </a:solidFill>
                <a:latin typeface="+mn-lt"/>
                <a:ea typeface="+mn-ea"/>
                <a:cs typeface="+mn-cs"/>
              </a:defRPr>
            </a:lvl8pPr>
            <a:lvl9pPr marL="5525256" indent="-325014" algn="l" defTabSz="650029" rtl="0" eaLnBrk="1" latinLnBrk="0" hangingPunct="1">
              <a:spcBef>
                <a:spcPct val="20000"/>
              </a:spcBef>
              <a:buFont typeface="Arial"/>
              <a:buChar char="•"/>
              <a:defRPr sz="2800" kern="1200">
                <a:solidFill>
                  <a:schemeClr val="tx1"/>
                </a:solidFill>
                <a:latin typeface="+mn-lt"/>
                <a:ea typeface="+mn-ea"/>
                <a:cs typeface="+mn-cs"/>
              </a:defRPr>
            </a:lvl9pPr>
          </a:lstStyle>
          <a:p>
            <a:pPr marL="0" indent="0" algn="ctr" fontAlgn="auto">
              <a:spcAft>
                <a:spcPts val="0"/>
              </a:spcAft>
              <a:buNone/>
            </a:pPr>
            <a:r>
              <a:rPr lang="zh-TW" altLang="en-US" sz="2800" dirty="0">
                <a:solidFill>
                  <a:prstClr val="black"/>
                </a:solidFill>
                <a:latin typeface="Calibri" panose="020F0502020204030204" pitchFamily="34" charset="0"/>
                <a:ea typeface="華康儷中黑" panose="020B0509000000000000" pitchFamily="49" charset="-120"/>
              </a:rPr>
              <a:t>從未如此簡單與人分享「網路中心商機」</a:t>
            </a:r>
            <a:endParaRPr lang="en-US" sz="2800" dirty="0">
              <a:solidFill>
                <a:prstClr val="black"/>
              </a:solidFill>
              <a:latin typeface="Calibri" panose="020F0502020204030204" pitchFamily="34" charset="0"/>
              <a:ea typeface="華康儷中黑" panose="020B0509000000000000" pitchFamily="49" charset="-120"/>
            </a:endParaRPr>
          </a:p>
        </p:txBody>
      </p:sp>
      <p:sp>
        <p:nvSpPr>
          <p:cNvPr id="13" name="TextBox 12"/>
          <p:cNvSpPr txBox="1"/>
          <p:nvPr/>
        </p:nvSpPr>
        <p:spPr>
          <a:xfrm>
            <a:off x="811778" y="1700366"/>
            <a:ext cx="6129381" cy="3160181"/>
          </a:xfrm>
          <a:prstGeom prst="rect">
            <a:avLst/>
          </a:prstGeom>
          <a:noFill/>
        </p:spPr>
        <p:txBody>
          <a:bodyPr wrap="square" lIns="129877" tIns="64939" rIns="129877" bIns="64939" rtlCol="0">
            <a:spAutoFit/>
          </a:bodyPr>
          <a:lstStyle/>
          <a:p>
            <a:pPr algn="l" defTabSz="649389" fontAlgn="auto" hangingPunct="1">
              <a:spcBef>
                <a:spcPts val="0"/>
              </a:spcBef>
              <a:spcAft>
                <a:spcPts val="1707"/>
              </a:spcAft>
            </a:pPr>
            <a:r>
              <a:rPr lang="en-US" sz="2100" b="1" dirty="0">
                <a:solidFill>
                  <a:prstClr val="black"/>
                </a:solidFill>
                <a:latin typeface="Calibri" panose="020F0502020204030204" pitchFamily="34" charset="0"/>
                <a:hlinkClick r:id="rId5"/>
              </a:rPr>
              <a:t>http://hkinfo.com.hk/</a:t>
            </a:r>
            <a:endParaRPr lang="en-US" sz="2100" b="1" dirty="0">
              <a:solidFill>
                <a:prstClr val="black"/>
              </a:solidFill>
              <a:latin typeface="Calibri" panose="020F0502020204030204" pitchFamily="34" charset="0"/>
            </a:endParaRPr>
          </a:p>
          <a:p>
            <a:pPr marL="342589" indent="-342589" algn="l" defTabSz="649389" fontAlgn="auto" hangingPunct="1">
              <a:spcBef>
                <a:spcPts val="0"/>
              </a:spcBef>
              <a:spcAft>
                <a:spcPts val="1707"/>
              </a:spcAft>
              <a:buFont typeface="Wingdings" panose="05000000000000000000" pitchFamily="2" charset="2"/>
              <a:buChar char="ü"/>
            </a:pPr>
            <a:r>
              <a:rPr lang="zh-TW" altLang="en-US" sz="2100" dirty="0">
                <a:latin typeface="Calibri" panose="020F0502020204030204" pitchFamily="34" charset="0"/>
                <a:ea typeface="華康儷中黑" panose="020B0509000000000000" pitchFamily="49" charset="-120"/>
              </a:rPr>
              <a:t>美安網路中心計劃</a:t>
            </a:r>
            <a:endParaRPr lang="en-US" sz="2100" dirty="0">
              <a:latin typeface="Calibri" panose="020F0502020204030204" pitchFamily="34" charset="0"/>
              <a:ea typeface="華康儷中黑" panose="020B0509000000000000" pitchFamily="49" charset="-120"/>
            </a:endParaRPr>
          </a:p>
          <a:p>
            <a:pPr marL="405882" indent="-405882" algn="l" defTabSz="649389" fontAlgn="auto" hangingPunct="1">
              <a:spcBef>
                <a:spcPts val="0"/>
              </a:spcBef>
              <a:spcAft>
                <a:spcPts val="1707"/>
              </a:spcAft>
              <a:buFont typeface="Wingdings" charset="2"/>
              <a:buChar char="ü"/>
            </a:pPr>
            <a:r>
              <a:rPr lang="zh-TW" altLang="en-US" sz="2100" dirty="0">
                <a:latin typeface="Calibri" panose="020F0502020204030204" pitchFamily="34" charset="0"/>
                <a:ea typeface="華康儷中黑" panose="020B0509000000000000" pitchFamily="49" charset="-120"/>
              </a:rPr>
              <a:t>網路中心用戶的好處</a:t>
            </a:r>
            <a:endParaRPr lang="en-US" sz="2100" dirty="0">
              <a:latin typeface="Calibri" panose="020F0502020204030204" pitchFamily="34" charset="0"/>
              <a:ea typeface="華康儷中黑" panose="020B0509000000000000" pitchFamily="49" charset="-120"/>
            </a:endParaRPr>
          </a:p>
          <a:p>
            <a:pPr marL="405882" indent="-405882" algn="l" defTabSz="649389" fontAlgn="auto" hangingPunct="1">
              <a:spcBef>
                <a:spcPts val="0"/>
              </a:spcBef>
              <a:spcAft>
                <a:spcPts val="1707"/>
              </a:spcAft>
              <a:buFont typeface="Wingdings" charset="2"/>
              <a:buChar char="ü"/>
            </a:pPr>
            <a:r>
              <a:rPr lang="zh-TW" altLang="en-US" sz="2100" dirty="0">
                <a:latin typeface="Calibri" panose="020F0502020204030204" pitchFamily="34" charset="0"/>
                <a:ea typeface="華康儷中黑" panose="020B0509000000000000" pitchFamily="49" charset="-120"/>
              </a:rPr>
              <a:t>產品和服務</a:t>
            </a:r>
            <a:endParaRPr lang="en-US" sz="2100" dirty="0">
              <a:latin typeface="Calibri" panose="020F0502020204030204" pitchFamily="34" charset="0"/>
              <a:ea typeface="華康儷中黑" panose="020B0509000000000000" pitchFamily="49" charset="-120"/>
            </a:endParaRPr>
          </a:p>
          <a:p>
            <a:pPr marL="405882" indent="-405882" algn="l" defTabSz="649389" fontAlgn="auto" hangingPunct="1">
              <a:spcBef>
                <a:spcPts val="0"/>
              </a:spcBef>
              <a:spcAft>
                <a:spcPts val="1707"/>
              </a:spcAft>
              <a:buFont typeface="Wingdings" charset="2"/>
              <a:buChar char="ü"/>
            </a:pPr>
            <a:r>
              <a:rPr lang="zh-TW" altLang="en-US" sz="2100" dirty="0">
                <a:latin typeface="Calibri" panose="020F0502020204030204" pitchFamily="34" charset="0"/>
                <a:ea typeface="華康儷中黑" panose="020B0509000000000000" pitchFamily="49" charset="-120"/>
              </a:rPr>
              <a:t>給予網路中心用戶支援</a:t>
            </a:r>
            <a:endParaRPr lang="en-US" sz="2100" dirty="0">
              <a:latin typeface="Calibri" panose="020F0502020204030204" pitchFamily="34" charset="0"/>
              <a:ea typeface="華康儷中黑" panose="020B0509000000000000" pitchFamily="49" charset="-120"/>
            </a:endParaRPr>
          </a:p>
          <a:p>
            <a:pPr marL="405882" indent="-405882" algn="l" defTabSz="649389" fontAlgn="auto" hangingPunct="1">
              <a:spcBef>
                <a:spcPts val="0"/>
              </a:spcBef>
              <a:spcAft>
                <a:spcPts val="1707"/>
              </a:spcAft>
              <a:buFont typeface="Wingdings" charset="2"/>
              <a:buChar char="ü"/>
            </a:pPr>
            <a:r>
              <a:rPr lang="zh-TW" altLang="en-US" sz="2100" dirty="0">
                <a:latin typeface="Calibri" panose="020F0502020204030204" pitchFamily="34" charset="0"/>
                <a:ea typeface="華康儷中黑" panose="020B0509000000000000" pitchFamily="49" charset="-120"/>
              </a:rPr>
              <a:t>成為網路中心用戶</a:t>
            </a:r>
            <a:endParaRPr lang="en-US" sz="2100" dirty="0">
              <a:latin typeface="Calibri" panose="020F0502020204030204" pitchFamily="34" charset="0"/>
              <a:ea typeface="華康儷中黑" panose="020B0509000000000000" pitchFamily="49" charset="-120"/>
            </a:endParaRPr>
          </a:p>
        </p:txBody>
      </p:sp>
      <p:sp>
        <p:nvSpPr>
          <p:cNvPr id="14" name="TextBox 13"/>
          <p:cNvSpPr txBox="1"/>
          <p:nvPr/>
        </p:nvSpPr>
        <p:spPr>
          <a:xfrm>
            <a:off x="4982433" y="1752605"/>
            <a:ext cx="6244309" cy="995486"/>
          </a:xfrm>
          <a:prstGeom prst="rect">
            <a:avLst/>
          </a:prstGeom>
          <a:noFill/>
        </p:spPr>
        <p:txBody>
          <a:bodyPr wrap="square" lIns="129877" tIns="64939" rIns="129877" bIns="64939" rtlCol="0">
            <a:spAutoFit/>
          </a:bodyPr>
          <a:lstStyle/>
          <a:p>
            <a:pPr algn="l" defTabSz="649389" fontAlgn="auto" hangingPunct="1">
              <a:spcBef>
                <a:spcPts val="0"/>
              </a:spcBef>
              <a:spcAft>
                <a:spcPts val="1707"/>
              </a:spcAft>
            </a:pPr>
            <a:r>
              <a:rPr lang="zh-TW" altLang="en-US" sz="2100" dirty="0">
                <a:latin typeface="Calibri" panose="020F0502020204030204" pitchFamily="34" charset="0"/>
                <a:ea typeface="華康儷中黑" panose="020B0509000000000000" pitchFamily="49" charset="-120"/>
              </a:rPr>
              <a:t>網路中心主修概覽，</a:t>
            </a:r>
            <a:r>
              <a:rPr lang="en-US" altLang="zh-TW" sz="2100" dirty="0">
                <a:latin typeface="Calibri" panose="020F0502020204030204" pitchFamily="34" charset="0"/>
                <a:ea typeface="華康儷中黑" panose="020B0509000000000000" pitchFamily="49" charset="-120"/>
              </a:rPr>
              <a:t>101</a:t>
            </a:r>
            <a:r>
              <a:rPr lang="zh-TW" altLang="en-US" sz="2100" dirty="0">
                <a:latin typeface="Calibri" panose="020F0502020204030204" pitchFamily="34" charset="0"/>
                <a:ea typeface="華康儷中黑" panose="020B0509000000000000" pitchFamily="49" charset="-120"/>
              </a:rPr>
              <a:t>和</a:t>
            </a:r>
            <a:r>
              <a:rPr lang="en-US" altLang="zh-TW" sz="2100" dirty="0">
                <a:latin typeface="Calibri" panose="020F0502020204030204" pitchFamily="34" charset="0"/>
                <a:ea typeface="華康儷中黑" panose="020B0509000000000000" pitchFamily="49" charset="-120"/>
              </a:rPr>
              <a:t>201</a:t>
            </a:r>
            <a:r>
              <a:rPr lang="zh-TW" altLang="en-US" sz="2100" dirty="0">
                <a:latin typeface="Calibri" panose="020F0502020204030204" pitchFamily="34" charset="0"/>
                <a:ea typeface="華康儷中黑" panose="020B0509000000000000" pitchFamily="49" charset="-120"/>
              </a:rPr>
              <a:t>訓練 </a:t>
            </a:r>
            <a:endParaRPr lang="en-US" sz="2100" b="1" dirty="0">
              <a:solidFill>
                <a:prstClr val="black"/>
              </a:solidFill>
              <a:latin typeface="Calibri" panose="020F0502020204030204" pitchFamily="34" charset="0"/>
            </a:endParaRPr>
          </a:p>
          <a:p>
            <a:pPr marL="405882" indent="-405882" algn="l" defTabSz="649389" fontAlgn="auto" hangingPunct="1">
              <a:spcBef>
                <a:spcPts val="0"/>
              </a:spcBef>
              <a:spcAft>
                <a:spcPts val="1707"/>
              </a:spcAft>
              <a:buFont typeface="Wingdings" charset="2"/>
              <a:buChar char="ü"/>
            </a:pPr>
            <a:r>
              <a:rPr lang="zh-TW" altLang="en-US" sz="2100" dirty="0">
                <a:latin typeface="Calibri" panose="020F0502020204030204" pitchFamily="34" charset="0"/>
                <a:ea typeface="華康儷中黑" panose="020B0509000000000000" pitchFamily="49" charset="-120"/>
              </a:rPr>
              <a:t>由網路中心授證訓練員主講及舉辦</a:t>
            </a:r>
            <a:endParaRPr lang="en-US" sz="2100" dirty="0">
              <a:solidFill>
                <a:prstClr val="black"/>
              </a:solidFill>
              <a:latin typeface="Calibri" panose="020F0502020204030204" pitchFamily="34" charset="0"/>
            </a:endParaRPr>
          </a:p>
        </p:txBody>
      </p:sp>
      <p:sp>
        <p:nvSpPr>
          <p:cNvPr id="15" name="TextBox 14"/>
          <p:cNvSpPr txBox="1"/>
          <p:nvPr/>
        </p:nvSpPr>
        <p:spPr>
          <a:xfrm>
            <a:off x="4978401" y="2895601"/>
            <a:ext cx="7315200" cy="1239142"/>
          </a:xfrm>
          <a:prstGeom prst="rect">
            <a:avLst/>
          </a:prstGeom>
          <a:noFill/>
        </p:spPr>
        <p:txBody>
          <a:bodyPr wrap="square" lIns="129877" tIns="64939" rIns="129877" bIns="64939" rtlCol="0">
            <a:spAutoFit/>
          </a:bodyPr>
          <a:lstStyle/>
          <a:p>
            <a:pPr defTabSz="649389" fontAlgn="auto" hangingPunct="1">
              <a:lnSpc>
                <a:spcPct val="150000"/>
              </a:lnSpc>
              <a:spcBef>
                <a:spcPts val="0"/>
              </a:spcBef>
              <a:spcAft>
                <a:spcPts val="0"/>
              </a:spcAft>
            </a:pPr>
            <a:r>
              <a:rPr lang="zh-TW" altLang="en-US" sz="2400" dirty="0">
                <a:latin typeface="Calibri" panose="020F0502020204030204" pitchFamily="34" charset="0"/>
                <a:ea typeface="華康儷中黑" panose="020B0509000000000000" pitchFamily="49" charset="-120"/>
              </a:rPr>
              <a:t>你可選擇不需主修網路中心來發展你的超連鎖</a:t>
            </a:r>
            <a:r>
              <a:rPr lang="zh-TW" altLang="en-US" sz="2400" dirty="0">
                <a:latin typeface="Calibri"/>
                <a:ea typeface="華康儷中黑" panose="020B0509000000000000" pitchFamily="49" charset="-120"/>
              </a:rPr>
              <a:t>™</a:t>
            </a:r>
            <a:r>
              <a:rPr lang="zh-TW" altLang="en-US" sz="2400" dirty="0">
                <a:latin typeface="Calibri" panose="020F0502020204030204" pitchFamily="34" charset="0"/>
                <a:ea typeface="華康儷中黑" panose="020B0509000000000000" pitchFamily="49" charset="-120"/>
              </a:rPr>
              <a:t>事業！ </a:t>
            </a:r>
            <a:endParaRPr lang="en-US" altLang="zh-TW" sz="2400" dirty="0">
              <a:latin typeface="Calibri" panose="020F0502020204030204" pitchFamily="34" charset="0"/>
              <a:ea typeface="華康儷中黑" panose="020B0509000000000000" pitchFamily="49" charset="-120"/>
            </a:endParaRPr>
          </a:p>
          <a:p>
            <a:pPr defTabSz="649389" fontAlgn="auto" hangingPunct="1">
              <a:lnSpc>
                <a:spcPct val="150000"/>
              </a:lnSpc>
              <a:spcBef>
                <a:spcPts val="0"/>
              </a:spcBef>
              <a:spcAft>
                <a:spcPts val="0"/>
              </a:spcAft>
            </a:pPr>
            <a:r>
              <a:rPr lang="zh-TW" altLang="en-US" sz="2400" dirty="0">
                <a:latin typeface="Calibri" panose="020F0502020204030204" pitchFamily="34" charset="0"/>
                <a:ea typeface="華康儷中黑" panose="020B0509000000000000" pitchFamily="49" charset="-120"/>
              </a:rPr>
              <a:t>你只需懂得如何利用網路中心提供的支援及其資源！</a:t>
            </a:r>
            <a:endParaRPr lang="en-US" sz="2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4198265868"/>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2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7.xml><?xml version="1.0" encoding="utf-8"?>
<a:theme xmlns:a="http://schemas.openxmlformats.org/drawingml/2006/main" name="5_Office Theme">
  <a:themeElements>
    <a:clrScheme name="Custom 4">
      <a:dk1>
        <a:sysClr val="windowText" lastClr="000000"/>
      </a:dk1>
      <a:lt1>
        <a:sysClr val="window" lastClr="FFFFFF"/>
      </a:lt1>
      <a:dk2>
        <a:srgbClr val="073E87"/>
      </a:dk2>
      <a:lt2>
        <a:srgbClr val="C6E7FC"/>
      </a:lt2>
      <a:accent1>
        <a:srgbClr val="D96D00"/>
      </a:accent1>
      <a:accent2>
        <a:srgbClr val="376BAD"/>
      </a:accent2>
      <a:accent3>
        <a:srgbClr val="182C58"/>
      </a:accent3>
      <a:accent4>
        <a:srgbClr val="255394"/>
      </a:accent4>
      <a:accent5>
        <a:srgbClr val="DE6C0F"/>
      </a:accent5>
      <a:accent6>
        <a:srgbClr val="286BA5"/>
      </a:accent6>
      <a:hlink>
        <a:srgbClr val="0C6EFF"/>
      </a:hlink>
      <a:folHlink>
        <a:srgbClr val="05AD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Presentermedia.com - laptop connection - stat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Pitchbook">
  <a:themeElements>
    <a:clrScheme name="Custom 4">
      <a:dk1>
        <a:sysClr val="windowText" lastClr="000000"/>
      </a:dk1>
      <a:lt1>
        <a:sysClr val="window" lastClr="FFFFFF"/>
      </a:lt1>
      <a:dk2>
        <a:srgbClr val="073E87"/>
      </a:dk2>
      <a:lt2>
        <a:srgbClr val="C6E7FC"/>
      </a:lt2>
      <a:accent1>
        <a:srgbClr val="D96D00"/>
      </a:accent1>
      <a:accent2>
        <a:srgbClr val="376BAD"/>
      </a:accent2>
      <a:accent3>
        <a:srgbClr val="182C58"/>
      </a:accent3>
      <a:accent4>
        <a:srgbClr val="255394"/>
      </a:accent4>
      <a:accent5>
        <a:srgbClr val="DE6C0F"/>
      </a:accent5>
      <a:accent6>
        <a:srgbClr val="286BA5"/>
      </a:accent6>
      <a:hlink>
        <a:srgbClr val="0C6EFF"/>
      </a:hlink>
      <a:folHlink>
        <a:srgbClr val="05ADF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2290</Words>
  <Application>Microsoft Office PowerPoint</Application>
  <PresentationFormat>Custom</PresentationFormat>
  <Paragraphs>295</Paragraphs>
  <Slides>21</Slides>
  <Notes>17</Notes>
  <HiddenSlides>0</HiddenSlides>
  <MMClips>0</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2_Presentermedia.com - laptop connection - static</vt:lpstr>
      <vt:lpstr>3_Presentermedia.com - laptop connection - static</vt:lpstr>
      <vt:lpstr>4_Presentermedia.com - laptop connection - static</vt:lpstr>
      <vt:lpstr>1_Custom Design</vt:lpstr>
      <vt:lpstr>Columns</vt:lpstr>
      <vt:lpstr>4_Office Theme</vt:lpstr>
      <vt:lpstr>5_Office Theme</vt:lpstr>
      <vt:lpstr>5_Presentermedia.com - laptop connection - static</vt:lpstr>
      <vt:lpstr>1_Pitchbook</vt:lpstr>
      <vt:lpstr>8_Office Theme</vt:lpstr>
      <vt:lpstr>PowerPoint Presentation</vt:lpstr>
      <vt:lpstr>網路中心開拓無限盈利潛力 The Profitable Possibilities with WebCenters</vt:lpstr>
      <vt:lpstr>成功的元素  The Elements of Success</vt:lpstr>
      <vt:lpstr>消費者的誤解 Consumer Confusion</vt:lpstr>
      <vt:lpstr>簡易的解決方案 The Simple Solution</vt:lpstr>
      <vt:lpstr>Very Simple</vt:lpstr>
      <vt:lpstr>獲利潛力 – 現在 </vt:lpstr>
      <vt:lpstr>獲利潛力 – 未來</vt:lpstr>
      <vt:lpstr>Recruiting WebCenter Owners</vt:lpstr>
      <vt:lpstr>網路中心與新興市場計劃(EMP) EMP &amp; WebCenters</vt:lpstr>
      <vt:lpstr>網路中心與新興市場計劃(EMP) EMP &amp; WebCenters</vt:lpstr>
      <vt:lpstr>Ways to Ramp up your WebCenter Business</vt:lpstr>
      <vt:lpstr>網路中心授證訓練101 WebCenter Certification training  101</vt:lpstr>
      <vt:lpstr>WebCenter Certification training  201</vt:lpstr>
      <vt:lpstr>WebCenter Fast Track for Success</vt:lpstr>
      <vt:lpstr>90天快速成功計劃教練 90 Days Fast Track Coaches</vt:lpstr>
      <vt:lpstr>Join the Fast Track!</vt:lpstr>
      <vt:lpstr>開始起步 - 購買快速起步套裝 Getting Started - Fast Start Kit!</vt:lpstr>
      <vt:lpstr>成功的行動計劃：成為網路中心用戶！ Checklist for Success: Become a WebCenter Owner!</vt:lpstr>
      <vt:lpstr>網路中心開拓無限盈利潛力 The Profitable Possibilities with WebCenters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Fennema</dc:creator>
  <cp:lastModifiedBy>Tracy NG</cp:lastModifiedBy>
  <cp:revision>152</cp:revision>
  <dcterms:modified xsi:type="dcterms:W3CDTF">2014-05-12T12:01:07Z</dcterms:modified>
</cp:coreProperties>
</file>